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6" r:id="rId2"/>
    <p:sldId id="257" r:id="rId3"/>
    <p:sldId id="289" r:id="rId4"/>
    <p:sldId id="299" r:id="rId5"/>
    <p:sldId id="301" r:id="rId6"/>
    <p:sldId id="30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8E0"/>
    <a:srgbClr val="EDBDAF"/>
    <a:srgbClr val="DDAD9E"/>
    <a:srgbClr val="F08058"/>
    <a:srgbClr val="F3F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02FEE9-84A8-4560-98DD-523983374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9BD3918-7C22-47D7-A3A2-A056104F3488}">
      <dgm:prSet phldrT="[Metin]" custT="1"/>
      <dgm:spPr/>
      <dgm:t>
        <a:bodyPr/>
        <a:lstStyle/>
        <a:p>
          <a:r>
            <a:rPr lang="tr-TR" sz="20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Konuyu buraya yazabilirsiniz.</a:t>
          </a:r>
          <a:endParaRPr lang="tr-TR" sz="2000" dirty="0">
            <a:latin typeface="+mn-lt"/>
          </a:endParaRPr>
        </a:p>
      </dgm:t>
    </dgm:pt>
    <dgm:pt modelId="{6994D8B7-073A-47EE-BA1C-0FA69DFE7F83}" type="parTrans" cxnId="{38B42D2F-761A-4133-9C16-A41B369ADD85}">
      <dgm:prSet/>
      <dgm:spPr/>
      <dgm:t>
        <a:bodyPr/>
        <a:lstStyle/>
        <a:p>
          <a:endParaRPr lang="tr-TR"/>
        </a:p>
      </dgm:t>
    </dgm:pt>
    <dgm:pt modelId="{585FF49A-0DF7-48CD-9585-5671A53A2909}" type="sibTrans" cxnId="{38B42D2F-761A-4133-9C16-A41B369ADD85}">
      <dgm:prSet/>
      <dgm:spPr/>
      <dgm:t>
        <a:bodyPr/>
        <a:lstStyle/>
        <a:p>
          <a:endParaRPr lang="tr-TR"/>
        </a:p>
      </dgm:t>
    </dgm:pt>
    <dgm:pt modelId="{5C94D628-2D0E-4ABD-A90E-1FE2FF47CD73}">
      <dgm:prSet phldrT="[Metin]" phldr="1"/>
      <dgm:spPr/>
      <dgm:t>
        <a:bodyPr/>
        <a:lstStyle/>
        <a:p>
          <a:endParaRPr lang="tr-TR" dirty="0"/>
        </a:p>
      </dgm:t>
    </dgm:pt>
    <dgm:pt modelId="{8CBB214C-A955-4AF6-8C1C-1636ECBEE20E}" type="parTrans" cxnId="{7863D287-F409-45BA-9400-9A7B3B73495B}">
      <dgm:prSet/>
      <dgm:spPr/>
      <dgm:t>
        <a:bodyPr/>
        <a:lstStyle/>
        <a:p>
          <a:endParaRPr lang="tr-TR"/>
        </a:p>
      </dgm:t>
    </dgm:pt>
    <dgm:pt modelId="{78914F21-BA41-41F3-81F4-5F7E66A21B89}" type="sibTrans" cxnId="{7863D287-F409-45BA-9400-9A7B3B73495B}">
      <dgm:prSet/>
      <dgm:spPr/>
      <dgm:t>
        <a:bodyPr/>
        <a:lstStyle/>
        <a:p>
          <a:endParaRPr lang="tr-TR"/>
        </a:p>
      </dgm:t>
    </dgm:pt>
    <dgm:pt modelId="{790C4C26-CBE4-4A3B-8B81-1D9A5EEBBDB9}">
      <dgm:prSet phldrT="[Metin]" custT="1"/>
      <dgm:spPr/>
      <dgm:t>
        <a:bodyPr/>
        <a:lstStyle/>
        <a:p>
          <a:endParaRPr lang="tr-TR" sz="2000" dirty="0">
            <a:latin typeface="+mn-lt"/>
          </a:endParaRPr>
        </a:p>
      </dgm:t>
    </dgm:pt>
    <dgm:pt modelId="{9B3E8277-5B0B-4ACA-A3DF-5781A546BE70}" type="parTrans" cxnId="{DBC672DA-CD17-4A5C-8353-8D51CB376512}">
      <dgm:prSet/>
      <dgm:spPr/>
      <dgm:t>
        <a:bodyPr/>
        <a:lstStyle/>
        <a:p>
          <a:endParaRPr lang="tr-TR"/>
        </a:p>
      </dgm:t>
    </dgm:pt>
    <dgm:pt modelId="{B22D79A2-10AC-45EE-8D9E-C661AA12CF47}" type="sibTrans" cxnId="{DBC672DA-CD17-4A5C-8353-8D51CB376512}">
      <dgm:prSet/>
      <dgm:spPr/>
      <dgm:t>
        <a:bodyPr/>
        <a:lstStyle/>
        <a:p>
          <a:endParaRPr lang="tr-TR"/>
        </a:p>
      </dgm:t>
    </dgm:pt>
    <dgm:pt modelId="{85CD67CE-DA01-4F15-B73F-11AD9439E116}">
      <dgm:prSet phldrT="[Metin]" phldr="1"/>
      <dgm:spPr/>
      <dgm:t>
        <a:bodyPr/>
        <a:lstStyle/>
        <a:p>
          <a:endParaRPr lang="tr-TR" dirty="0"/>
        </a:p>
      </dgm:t>
    </dgm:pt>
    <dgm:pt modelId="{7F65D3CD-CCA2-4143-82DF-C911F9E8777C}" type="parTrans" cxnId="{15AD5841-53E4-4349-B7C8-D4FD1FB5F37C}">
      <dgm:prSet/>
      <dgm:spPr/>
      <dgm:t>
        <a:bodyPr/>
        <a:lstStyle/>
        <a:p>
          <a:endParaRPr lang="tr-TR"/>
        </a:p>
      </dgm:t>
    </dgm:pt>
    <dgm:pt modelId="{C646C01E-3610-4A44-A2C3-B3584E5694B2}" type="sibTrans" cxnId="{15AD5841-53E4-4349-B7C8-D4FD1FB5F37C}">
      <dgm:prSet/>
      <dgm:spPr/>
      <dgm:t>
        <a:bodyPr/>
        <a:lstStyle/>
        <a:p>
          <a:endParaRPr lang="tr-TR"/>
        </a:p>
      </dgm:t>
    </dgm:pt>
    <dgm:pt modelId="{4C50E988-EC7A-4548-BCBD-C451DFAB180F}" type="pres">
      <dgm:prSet presAssocID="{6602FEE9-84A8-4560-98DD-523983374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27E981E-6E53-44D7-8980-2789B4885D3B}" type="pres">
      <dgm:prSet presAssocID="{19BD3918-7C22-47D7-A3A2-A056104F34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D8AD65-7A5A-45A5-AF49-CA696C25EB4D}" type="pres">
      <dgm:prSet presAssocID="{19BD3918-7C22-47D7-A3A2-A056104F348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00C042-7796-4007-80B0-5D37B5C8B243}" type="pres">
      <dgm:prSet presAssocID="{790C4C26-CBE4-4A3B-8B81-1D9A5EEBBDB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2F9F5B-6E13-457C-9154-4803818212C7}" type="pres">
      <dgm:prSet presAssocID="{790C4C26-CBE4-4A3B-8B81-1D9A5EEBBDB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6DDFF9C-93AD-459A-B1C4-216EC93B3BCC}" type="presOf" srcId="{790C4C26-CBE4-4A3B-8B81-1D9A5EEBBDB9}" destId="{1F00C042-7796-4007-80B0-5D37B5C8B243}" srcOrd="0" destOrd="0" presId="urn:microsoft.com/office/officeart/2005/8/layout/vList2"/>
    <dgm:cxn modelId="{5D3748E9-087D-460D-80A7-9FFFA6F2CF35}" type="presOf" srcId="{19BD3918-7C22-47D7-A3A2-A056104F3488}" destId="{927E981E-6E53-44D7-8980-2789B4885D3B}" srcOrd="0" destOrd="0" presId="urn:microsoft.com/office/officeart/2005/8/layout/vList2"/>
    <dgm:cxn modelId="{6CE46AD7-58A1-40EB-B09A-D1C781DDF67B}" type="presOf" srcId="{6602FEE9-84A8-4560-98DD-523983374C9F}" destId="{4C50E988-EC7A-4548-BCBD-C451DFAB180F}" srcOrd="0" destOrd="0" presId="urn:microsoft.com/office/officeart/2005/8/layout/vList2"/>
    <dgm:cxn modelId="{0AFEC7C3-2C67-40DC-81AC-D53D1E2F140E}" type="presOf" srcId="{5C94D628-2D0E-4ABD-A90E-1FE2FF47CD73}" destId="{07D8AD65-7A5A-45A5-AF49-CA696C25EB4D}" srcOrd="0" destOrd="0" presId="urn:microsoft.com/office/officeart/2005/8/layout/vList2"/>
    <dgm:cxn modelId="{D8AB2D38-597A-4D2D-9C13-FFA4855A8FD5}" type="presOf" srcId="{85CD67CE-DA01-4F15-B73F-11AD9439E116}" destId="{8A2F9F5B-6E13-457C-9154-4803818212C7}" srcOrd="0" destOrd="0" presId="urn:microsoft.com/office/officeart/2005/8/layout/vList2"/>
    <dgm:cxn modelId="{7863D287-F409-45BA-9400-9A7B3B73495B}" srcId="{19BD3918-7C22-47D7-A3A2-A056104F3488}" destId="{5C94D628-2D0E-4ABD-A90E-1FE2FF47CD73}" srcOrd="0" destOrd="0" parTransId="{8CBB214C-A955-4AF6-8C1C-1636ECBEE20E}" sibTransId="{78914F21-BA41-41F3-81F4-5F7E66A21B89}"/>
    <dgm:cxn modelId="{DBC672DA-CD17-4A5C-8353-8D51CB376512}" srcId="{6602FEE9-84A8-4560-98DD-523983374C9F}" destId="{790C4C26-CBE4-4A3B-8B81-1D9A5EEBBDB9}" srcOrd="1" destOrd="0" parTransId="{9B3E8277-5B0B-4ACA-A3DF-5781A546BE70}" sibTransId="{B22D79A2-10AC-45EE-8D9E-C661AA12CF47}"/>
    <dgm:cxn modelId="{38B42D2F-761A-4133-9C16-A41B369ADD85}" srcId="{6602FEE9-84A8-4560-98DD-523983374C9F}" destId="{19BD3918-7C22-47D7-A3A2-A056104F3488}" srcOrd="0" destOrd="0" parTransId="{6994D8B7-073A-47EE-BA1C-0FA69DFE7F83}" sibTransId="{585FF49A-0DF7-48CD-9585-5671A53A2909}"/>
    <dgm:cxn modelId="{15AD5841-53E4-4349-B7C8-D4FD1FB5F37C}" srcId="{790C4C26-CBE4-4A3B-8B81-1D9A5EEBBDB9}" destId="{85CD67CE-DA01-4F15-B73F-11AD9439E116}" srcOrd="0" destOrd="0" parTransId="{7F65D3CD-CCA2-4143-82DF-C911F9E8777C}" sibTransId="{C646C01E-3610-4A44-A2C3-B3584E5694B2}"/>
    <dgm:cxn modelId="{5D1293A8-C66E-446F-BAC7-6C9EB93D8918}" type="presParOf" srcId="{4C50E988-EC7A-4548-BCBD-C451DFAB180F}" destId="{927E981E-6E53-44D7-8980-2789B4885D3B}" srcOrd="0" destOrd="0" presId="urn:microsoft.com/office/officeart/2005/8/layout/vList2"/>
    <dgm:cxn modelId="{D8B5C5F2-E23D-449C-AF73-BE0F69D4725D}" type="presParOf" srcId="{4C50E988-EC7A-4548-BCBD-C451DFAB180F}" destId="{07D8AD65-7A5A-45A5-AF49-CA696C25EB4D}" srcOrd="1" destOrd="0" presId="urn:microsoft.com/office/officeart/2005/8/layout/vList2"/>
    <dgm:cxn modelId="{B4D429D1-C6EC-4DE1-B047-92FA0A70A1D1}" type="presParOf" srcId="{4C50E988-EC7A-4548-BCBD-C451DFAB180F}" destId="{1F00C042-7796-4007-80B0-5D37B5C8B243}" srcOrd="2" destOrd="0" presId="urn:microsoft.com/office/officeart/2005/8/layout/vList2"/>
    <dgm:cxn modelId="{E22CE878-C48B-4885-9479-6A97FD0BD30D}" type="presParOf" srcId="{4C50E988-EC7A-4548-BCBD-C451DFAB180F}" destId="{8A2F9F5B-6E13-457C-9154-4803818212C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42D72-F8BB-4D1D-A13F-85B7BA97629F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FA9D6774-9948-482B-96A9-668D3D1C69EE}">
      <dgm:prSet custT="1"/>
      <dgm:spPr/>
      <dgm:t>
        <a:bodyPr/>
        <a:lstStyle/>
        <a:p>
          <a:r>
            <a:rPr lang="tr-TR" sz="2000" dirty="0" smtClean="0"/>
            <a:t>Konu</a:t>
          </a:r>
          <a:endParaRPr lang="tr-TR" sz="2000" dirty="0"/>
        </a:p>
      </dgm:t>
    </dgm:pt>
    <dgm:pt modelId="{C3CB7792-DE3A-4FB8-9803-1624A833105C}" type="parTrans" cxnId="{24FB568C-B6B9-4C22-8E77-04BFC538963C}">
      <dgm:prSet/>
      <dgm:spPr/>
      <dgm:t>
        <a:bodyPr/>
        <a:lstStyle/>
        <a:p>
          <a:endParaRPr lang="tr-TR" sz="2000"/>
        </a:p>
      </dgm:t>
    </dgm:pt>
    <dgm:pt modelId="{4131AF0E-FCA2-42D2-949F-61A1081FE70E}" type="sibTrans" cxnId="{24FB568C-B6B9-4C22-8E77-04BFC538963C}">
      <dgm:prSet/>
      <dgm:spPr/>
      <dgm:t>
        <a:bodyPr/>
        <a:lstStyle/>
        <a:p>
          <a:endParaRPr lang="tr-TR" sz="2000"/>
        </a:p>
      </dgm:t>
    </dgm:pt>
    <dgm:pt modelId="{BE9CD767-8F1C-40CA-982B-115764D7C55C}">
      <dgm:prSet custT="1"/>
      <dgm:spPr/>
      <dgm:t>
        <a:bodyPr/>
        <a:lstStyle/>
        <a:p>
          <a:r>
            <a:rPr lang="tr-TR" sz="2000" dirty="0" smtClean="0"/>
            <a:t>Maddeli</a:t>
          </a:r>
          <a:endParaRPr lang="tr-TR" sz="2000" dirty="0"/>
        </a:p>
      </dgm:t>
    </dgm:pt>
    <dgm:pt modelId="{88EB448D-2F15-491F-9FED-120223A11902}" type="parTrans" cxnId="{04CBC386-7885-41AB-B806-A14300FEBFEE}">
      <dgm:prSet/>
      <dgm:spPr/>
      <dgm:t>
        <a:bodyPr/>
        <a:lstStyle/>
        <a:p>
          <a:endParaRPr lang="tr-TR" sz="2000"/>
        </a:p>
      </dgm:t>
    </dgm:pt>
    <dgm:pt modelId="{D647D3BF-19DD-46F2-9030-71FEEADA7609}" type="sibTrans" cxnId="{04CBC386-7885-41AB-B806-A14300FEBFEE}">
      <dgm:prSet/>
      <dgm:spPr/>
      <dgm:t>
        <a:bodyPr/>
        <a:lstStyle/>
        <a:p>
          <a:endParaRPr lang="tr-TR" sz="2000"/>
        </a:p>
      </dgm:t>
    </dgm:pt>
    <dgm:pt modelId="{9D01EA4C-D884-441A-8551-F63E75B36607}">
      <dgm:prSet custT="1"/>
      <dgm:spPr/>
      <dgm:t>
        <a:bodyPr/>
        <a:lstStyle/>
        <a:p>
          <a:r>
            <a:rPr lang="tr-TR" sz="2000" dirty="0" smtClean="0"/>
            <a:t>Konu</a:t>
          </a:r>
          <a:endParaRPr lang="tr-TR" sz="2000" dirty="0"/>
        </a:p>
      </dgm:t>
    </dgm:pt>
    <dgm:pt modelId="{75E532B1-FB52-4CAE-A931-1A0A9571C06D}" type="parTrans" cxnId="{46DC5095-73AF-498A-B9CD-F7E9DF5786E8}">
      <dgm:prSet/>
      <dgm:spPr/>
      <dgm:t>
        <a:bodyPr/>
        <a:lstStyle/>
        <a:p>
          <a:endParaRPr lang="tr-TR" sz="2000"/>
        </a:p>
      </dgm:t>
    </dgm:pt>
    <dgm:pt modelId="{666B867B-E847-4A48-A1BC-E5000C8C8D7B}" type="sibTrans" cxnId="{46DC5095-73AF-498A-B9CD-F7E9DF5786E8}">
      <dgm:prSet/>
      <dgm:spPr/>
      <dgm:t>
        <a:bodyPr/>
        <a:lstStyle/>
        <a:p>
          <a:endParaRPr lang="tr-TR" sz="2000"/>
        </a:p>
      </dgm:t>
    </dgm:pt>
    <dgm:pt modelId="{D751A801-1C9A-48E8-B6C4-BB68F53A20AA}">
      <dgm:prSet custT="1"/>
      <dgm:spPr/>
      <dgm:t>
        <a:bodyPr/>
        <a:lstStyle/>
        <a:p>
          <a:r>
            <a:rPr lang="tr-TR" sz="2000" dirty="0" smtClean="0"/>
            <a:t>Konu</a:t>
          </a:r>
          <a:endParaRPr lang="tr-TR" sz="2000" dirty="0"/>
        </a:p>
      </dgm:t>
    </dgm:pt>
    <dgm:pt modelId="{54CD437A-076D-474D-892D-24E2F8F8F40B}" type="parTrans" cxnId="{D5A7DFC5-D3A9-45BC-A49D-16E523C86B0B}">
      <dgm:prSet/>
      <dgm:spPr/>
      <dgm:t>
        <a:bodyPr/>
        <a:lstStyle/>
        <a:p>
          <a:endParaRPr lang="tr-TR" sz="2000"/>
        </a:p>
      </dgm:t>
    </dgm:pt>
    <dgm:pt modelId="{6F04D086-7024-4808-8CAC-001228EEC3BF}" type="sibTrans" cxnId="{D5A7DFC5-D3A9-45BC-A49D-16E523C86B0B}">
      <dgm:prSet/>
      <dgm:spPr/>
      <dgm:t>
        <a:bodyPr/>
        <a:lstStyle/>
        <a:p>
          <a:endParaRPr lang="tr-TR" sz="2000"/>
        </a:p>
      </dgm:t>
    </dgm:pt>
    <dgm:pt modelId="{9DBD7661-0EEA-4902-BC25-10380DDBB05F}">
      <dgm:prSet custT="1"/>
      <dgm:spPr/>
      <dgm:t>
        <a:bodyPr/>
        <a:lstStyle/>
        <a:p>
          <a:r>
            <a:rPr lang="tr-TR" sz="2000" dirty="0" smtClean="0"/>
            <a:t>Maddeli</a:t>
          </a:r>
          <a:endParaRPr lang="tr-TR" sz="2000" dirty="0"/>
        </a:p>
      </dgm:t>
    </dgm:pt>
    <dgm:pt modelId="{4067C9B4-20C8-4198-8B57-A6A3AC39B1EB}" type="parTrans" cxnId="{854C580A-387F-4862-829F-82DB6195728F}">
      <dgm:prSet/>
      <dgm:spPr/>
      <dgm:t>
        <a:bodyPr/>
        <a:lstStyle/>
        <a:p>
          <a:endParaRPr lang="tr-TR" sz="2000"/>
        </a:p>
      </dgm:t>
    </dgm:pt>
    <dgm:pt modelId="{828EC68A-BB44-41F7-95E2-2B444A644F9E}" type="sibTrans" cxnId="{854C580A-387F-4862-829F-82DB6195728F}">
      <dgm:prSet/>
      <dgm:spPr/>
      <dgm:t>
        <a:bodyPr/>
        <a:lstStyle/>
        <a:p>
          <a:endParaRPr lang="tr-TR" sz="2000"/>
        </a:p>
      </dgm:t>
    </dgm:pt>
    <dgm:pt modelId="{B9804839-9908-44FF-8E47-DDAA045F05E2}">
      <dgm:prSet custT="1"/>
      <dgm:spPr/>
      <dgm:t>
        <a:bodyPr/>
        <a:lstStyle/>
        <a:p>
          <a:r>
            <a:rPr lang="tr-TR" sz="2000" dirty="0" smtClean="0"/>
            <a:t>Konu</a:t>
          </a:r>
          <a:endParaRPr lang="tr-TR" sz="2000" dirty="0"/>
        </a:p>
      </dgm:t>
    </dgm:pt>
    <dgm:pt modelId="{B7559294-48C1-442A-8E67-90F4CDBA7C12}" type="parTrans" cxnId="{A4AD35F1-80DC-452A-BF89-F3097C57E522}">
      <dgm:prSet/>
      <dgm:spPr/>
      <dgm:t>
        <a:bodyPr/>
        <a:lstStyle/>
        <a:p>
          <a:endParaRPr lang="tr-TR" sz="2000"/>
        </a:p>
      </dgm:t>
    </dgm:pt>
    <dgm:pt modelId="{8EB7CB72-D959-4815-A6F4-115C4554EC0C}" type="sibTrans" cxnId="{A4AD35F1-80DC-452A-BF89-F3097C57E522}">
      <dgm:prSet/>
      <dgm:spPr/>
      <dgm:t>
        <a:bodyPr/>
        <a:lstStyle/>
        <a:p>
          <a:endParaRPr lang="tr-TR" sz="2000"/>
        </a:p>
      </dgm:t>
    </dgm:pt>
    <dgm:pt modelId="{B19B4749-DFAD-4ABE-8B14-4A510199A3BC}">
      <dgm:prSet custT="1"/>
      <dgm:spPr/>
      <dgm:t>
        <a:bodyPr/>
        <a:lstStyle/>
        <a:p>
          <a:r>
            <a:rPr lang="tr-TR" sz="2000" dirty="0" smtClean="0"/>
            <a:t>Maddeli</a:t>
          </a:r>
          <a:endParaRPr lang="tr-TR" sz="2000" dirty="0"/>
        </a:p>
      </dgm:t>
    </dgm:pt>
    <dgm:pt modelId="{82AFEA62-1852-4D05-9F96-262B606AFB7A}" type="parTrans" cxnId="{BBA00E2B-0E99-4C94-A57B-C79324457394}">
      <dgm:prSet/>
      <dgm:spPr/>
      <dgm:t>
        <a:bodyPr/>
        <a:lstStyle/>
        <a:p>
          <a:endParaRPr lang="tr-TR" sz="2000"/>
        </a:p>
      </dgm:t>
    </dgm:pt>
    <dgm:pt modelId="{62FC4941-77DB-4E21-B1DB-D57AA3D80818}" type="sibTrans" cxnId="{BBA00E2B-0E99-4C94-A57B-C79324457394}">
      <dgm:prSet/>
      <dgm:spPr/>
      <dgm:t>
        <a:bodyPr/>
        <a:lstStyle/>
        <a:p>
          <a:endParaRPr lang="tr-TR" sz="2000"/>
        </a:p>
      </dgm:t>
    </dgm:pt>
    <dgm:pt modelId="{8C009D83-7D7A-429F-905C-ADE70C813D8B}">
      <dgm:prSet custT="1"/>
      <dgm:spPr/>
      <dgm:t>
        <a:bodyPr/>
        <a:lstStyle/>
        <a:p>
          <a:r>
            <a:rPr lang="tr-TR" sz="2000" dirty="0" smtClean="0"/>
            <a:t>konu</a:t>
          </a:r>
          <a:endParaRPr lang="tr-TR" sz="2000" dirty="0"/>
        </a:p>
      </dgm:t>
    </dgm:pt>
    <dgm:pt modelId="{D02F874A-AEFA-41E8-A3D3-F14DDF9EFFFE}" type="parTrans" cxnId="{46A344AB-5C06-4B53-B1ED-373EF1EFA060}">
      <dgm:prSet/>
      <dgm:spPr/>
      <dgm:t>
        <a:bodyPr/>
        <a:lstStyle/>
        <a:p>
          <a:endParaRPr lang="tr-TR" sz="2000"/>
        </a:p>
      </dgm:t>
    </dgm:pt>
    <dgm:pt modelId="{D2409C37-2134-43B7-BF10-483C545E7E12}" type="sibTrans" cxnId="{46A344AB-5C06-4B53-B1ED-373EF1EFA060}">
      <dgm:prSet/>
      <dgm:spPr/>
      <dgm:t>
        <a:bodyPr/>
        <a:lstStyle/>
        <a:p>
          <a:endParaRPr lang="tr-TR" sz="2000"/>
        </a:p>
      </dgm:t>
    </dgm:pt>
    <dgm:pt modelId="{FA4AE14F-763C-4A26-893E-7BDC225FD5A0}">
      <dgm:prSet custT="1"/>
      <dgm:spPr/>
      <dgm:t>
        <a:bodyPr/>
        <a:lstStyle/>
        <a:p>
          <a:r>
            <a:rPr lang="tr-TR" sz="2000" dirty="0" smtClean="0"/>
            <a:t>Yazabilirsiniz.</a:t>
          </a:r>
          <a:endParaRPr lang="tr-TR" sz="2000" dirty="0"/>
        </a:p>
      </dgm:t>
    </dgm:pt>
    <dgm:pt modelId="{06D982D2-992A-4626-9A64-1E8BD71A466F}" type="parTrans" cxnId="{6D426814-B90B-4324-ABAD-E2CFF4C79C74}">
      <dgm:prSet/>
      <dgm:spPr/>
      <dgm:t>
        <a:bodyPr/>
        <a:lstStyle/>
        <a:p>
          <a:endParaRPr lang="tr-TR" sz="2000"/>
        </a:p>
      </dgm:t>
    </dgm:pt>
    <dgm:pt modelId="{11DD9297-EF5B-439D-BC0B-C2620009B6D7}" type="sibTrans" cxnId="{6D426814-B90B-4324-ABAD-E2CFF4C79C74}">
      <dgm:prSet/>
      <dgm:spPr/>
      <dgm:t>
        <a:bodyPr/>
        <a:lstStyle/>
        <a:p>
          <a:endParaRPr lang="tr-TR" sz="2000"/>
        </a:p>
      </dgm:t>
    </dgm:pt>
    <dgm:pt modelId="{BEA4745D-C5F2-46D5-8C44-4C2DD51973A5}">
      <dgm:prSet custT="1"/>
      <dgm:spPr/>
      <dgm:t>
        <a:bodyPr/>
        <a:lstStyle/>
        <a:p>
          <a:r>
            <a:rPr lang="tr-TR" sz="2000" dirty="0" smtClean="0"/>
            <a:t>Yazabilirsiniz.</a:t>
          </a:r>
          <a:endParaRPr lang="tr-TR" sz="2000" dirty="0"/>
        </a:p>
      </dgm:t>
    </dgm:pt>
    <dgm:pt modelId="{FD96D199-C820-47C2-B213-9E46CE3A1AAA}" type="parTrans" cxnId="{BF38CFEF-15E9-4DC9-86D1-9E48D554F13C}">
      <dgm:prSet/>
      <dgm:spPr/>
      <dgm:t>
        <a:bodyPr/>
        <a:lstStyle/>
        <a:p>
          <a:endParaRPr lang="tr-TR"/>
        </a:p>
      </dgm:t>
    </dgm:pt>
    <dgm:pt modelId="{AC828B64-D248-4F4F-B1BE-68C216D5E757}" type="sibTrans" cxnId="{BF38CFEF-15E9-4DC9-86D1-9E48D554F13C}">
      <dgm:prSet/>
      <dgm:spPr/>
      <dgm:t>
        <a:bodyPr/>
        <a:lstStyle/>
        <a:p>
          <a:endParaRPr lang="tr-TR"/>
        </a:p>
      </dgm:t>
    </dgm:pt>
    <dgm:pt modelId="{FBD02935-CA68-4C01-BB80-D1B90D57A1B8}">
      <dgm:prSet custT="1"/>
      <dgm:spPr/>
      <dgm:t>
        <a:bodyPr/>
        <a:lstStyle/>
        <a:p>
          <a:r>
            <a:rPr lang="tr-TR" sz="2000" dirty="0" smtClean="0"/>
            <a:t>konu</a:t>
          </a:r>
          <a:endParaRPr lang="tr-TR" sz="2000" dirty="0"/>
        </a:p>
      </dgm:t>
    </dgm:pt>
    <dgm:pt modelId="{D98AA6FE-36BF-4C64-ADBB-7EDB55767171}" type="sibTrans" cxnId="{D7FC2BA4-610D-4024-A9B7-8A63B3F25112}">
      <dgm:prSet/>
      <dgm:spPr/>
      <dgm:t>
        <a:bodyPr/>
        <a:lstStyle/>
        <a:p>
          <a:endParaRPr lang="tr-TR" sz="2000"/>
        </a:p>
      </dgm:t>
    </dgm:pt>
    <dgm:pt modelId="{98CC928A-2048-4D47-9259-D5E0489C2010}" type="parTrans" cxnId="{D7FC2BA4-610D-4024-A9B7-8A63B3F25112}">
      <dgm:prSet/>
      <dgm:spPr/>
      <dgm:t>
        <a:bodyPr/>
        <a:lstStyle/>
        <a:p>
          <a:endParaRPr lang="tr-TR" sz="2000"/>
        </a:p>
      </dgm:t>
    </dgm:pt>
    <dgm:pt modelId="{170ED4D4-4A48-4FB9-ABFF-6349D8B12E91}">
      <dgm:prSet custT="1"/>
      <dgm:spPr/>
      <dgm:t>
        <a:bodyPr/>
        <a:lstStyle/>
        <a:p>
          <a:r>
            <a:rPr lang="tr-TR" sz="2000" dirty="0" smtClean="0"/>
            <a:t>Yazabilirsiniz.</a:t>
          </a:r>
          <a:endParaRPr lang="tr-TR" sz="2000" dirty="0"/>
        </a:p>
      </dgm:t>
    </dgm:pt>
    <dgm:pt modelId="{C1E14A7D-3789-404B-936B-A88D6869BABD}" type="sibTrans" cxnId="{5141D8FD-CF0E-45AB-B78C-EA757FDADB14}">
      <dgm:prSet/>
      <dgm:spPr/>
      <dgm:t>
        <a:bodyPr/>
        <a:lstStyle/>
        <a:p>
          <a:endParaRPr lang="tr-TR" sz="2000"/>
        </a:p>
      </dgm:t>
    </dgm:pt>
    <dgm:pt modelId="{185060FA-B474-4411-8859-385F3A512F74}" type="parTrans" cxnId="{5141D8FD-CF0E-45AB-B78C-EA757FDADB14}">
      <dgm:prSet/>
      <dgm:spPr/>
      <dgm:t>
        <a:bodyPr/>
        <a:lstStyle/>
        <a:p>
          <a:endParaRPr lang="tr-TR" sz="2000"/>
        </a:p>
      </dgm:t>
    </dgm:pt>
    <dgm:pt modelId="{000C9829-C179-4A64-AD9F-5A4F5DC2A68A}" type="pres">
      <dgm:prSet presAssocID="{24F42D72-F8BB-4D1D-A13F-85B7BA9762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AABFA6A-3D2E-4D87-A399-7115EB817A8E}" type="pres">
      <dgm:prSet presAssocID="{FA9D6774-9948-482B-96A9-668D3D1C69EE}" presName="parentLin" presStyleCnt="0"/>
      <dgm:spPr/>
      <dgm:t>
        <a:bodyPr/>
        <a:lstStyle/>
        <a:p>
          <a:endParaRPr lang="tr-TR"/>
        </a:p>
      </dgm:t>
    </dgm:pt>
    <dgm:pt modelId="{E00ADC19-7A04-45BC-A6C5-8CAB24857837}" type="pres">
      <dgm:prSet presAssocID="{FA9D6774-9948-482B-96A9-668D3D1C69EE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7BC0715-A86B-4975-BF7E-84450EEFBAC3}" type="pres">
      <dgm:prSet presAssocID="{FA9D6774-9948-482B-96A9-668D3D1C69EE}" presName="parentText" presStyleLbl="node1" presStyleIdx="0" presStyleCnt="3" custScaleY="28462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76688E-3678-4FC8-AD1A-96355A400883}" type="pres">
      <dgm:prSet presAssocID="{FA9D6774-9948-482B-96A9-668D3D1C69EE}" presName="negativeSpace" presStyleCnt="0"/>
      <dgm:spPr/>
      <dgm:t>
        <a:bodyPr/>
        <a:lstStyle/>
        <a:p>
          <a:endParaRPr lang="tr-TR"/>
        </a:p>
      </dgm:t>
    </dgm:pt>
    <dgm:pt modelId="{A666585B-8AE0-44E2-BC10-1149B708AD06}" type="pres">
      <dgm:prSet presAssocID="{FA9D6774-9948-482B-96A9-668D3D1C69E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51D99A1-43C7-4FE0-BA04-5831ABE90539}" type="pres">
      <dgm:prSet presAssocID="{4131AF0E-FCA2-42D2-949F-61A1081FE70E}" presName="spaceBetweenRectangles" presStyleCnt="0"/>
      <dgm:spPr/>
      <dgm:t>
        <a:bodyPr/>
        <a:lstStyle/>
        <a:p>
          <a:endParaRPr lang="tr-TR"/>
        </a:p>
      </dgm:t>
    </dgm:pt>
    <dgm:pt modelId="{AF5EA751-FA8F-4D2B-BBBF-2564078044FF}" type="pres">
      <dgm:prSet presAssocID="{D751A801-1C9A-48E8-B6C4-BB68F53A20AA}" presName="parentLin" presStyleCnt="0"/>
      <dgm:spPr/>
      <dgm:t>
        <a:bodyPr/>
        <a:lstStyle/>
        <a:p>
          <a:endParaRPr lang="tr-TR"/>
        </a:p>
      </dgm:t>
    </dgm:pt>
    <dgm:pt modelId="{2856FB3F-5A8F-4D4B-926C-7482C16681B1}" type="pres">
      <dgm:prSet presAssocID="{D751A801-1C9A-48E8-B6C4-BB68F53A20AA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A6AA9F8D-A624-49A1-970A-D72325F07C2D}" type="pres">
      <dgm:prSet presAssocID="{D751A801-1C9A-48E8-B6C4-BB68F53A20AA}" presName="parentText" presStyleLbl="node1" presStyleIdx="1" presStyleCnt="3" custScaleY="28462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4E41B7-6E91-4F26-AC8F-B35D8B422922}" type="pres">
      <dgm:prSet presAssocID="{D751A801-1C9A-48E8-B6C4-BB68F53A20AA}" presName="negativeSpace" presStyleCnt="0"/>
      <dgm:spPr/>
      <dgm:t>
        <a:bodyPr/>
        <a:lstStyle/>
        <a:p>
          <a:endParaRPr lang="tr-TR"/>
        </a:p>
      </dgm:t>
    </dgm:pt>
    <dgm:pt modelId="{4BCFB3D4-AAB7-4AD9-8113-33AD5D9BBD2C}" type="pres">
      <dgm:prSet presAssocID="{D751A801-1C9A-48E8-B6C4-BB68F53A20A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36CEDCC-E4F1-4714-84B1-A951F92442F6}" type="pres">
      <dgm:prSet presAssocID="{6F04D086-7024-4808-8CAC-001228EEC3BF}" presName="spaceBetweenRectangles" presStyleCnt="0"/>
      <dgm:spPr/>
      <dgm:t>
        <a:bodyPr/>
        <a:lstStyle/>
        <a:p>
          <a:endParaRPr lang="tr-TR"/>
        </a:p>
      </dgm:t>
    </dgm:pt>
    <dgm:pt modelId="{8EF280E8-E83D-4E42-801E-E58F6671EB1B}" type="pres">
      <dgm:prSet presAssocID="{B9804839-9908-44FF-8E47-DDAA045F05E2}" presName="parentLin" presStyleCnt="0"/>
      <dgm:spPr/>
      <dgm:t>
        <a:bodyPr/>
        <a:lstStyle/>
        <a:p>
          <a:endParaRPr lang="tr-TR"/>
        </a:p>
      </dgm:t>
    </dgm:pt>
    <dgm:pt modelId="{D29F9177-2482-470D-B175-3E40740BB306}" type="pres">
      <dgm:prSet presAssocID="{B9804839-9908-44FF-8E47-DDAA045F05E2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300DED04-51E1-4875-BDC2-838E14D2830B}" type="pres">
      <dgm:prSet presAssocID="{B9804839-9908-44FF-8E47-DDAA045F05E2}" presName="parentText" presStyleLbl="node1" presStyleIdx="2" presStyleCnt="3" custScaleY="28462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8E2086-5F72-42BB-9630-66E0F030979D}" type="pres">
      <dgm:prSet presAssocID="{B9804839-9908-44FF-8E47-DDAA045F05E2}" presName="negativeSpace" presStyleCnt="0"/>
      <dgm:spPr/>
      <dgm:t>
        <a:bodyPr/>
        <a:lstStyle/>
        <a:p>
          <a:endParaRPr lang="tr-TR"/>
        </a:p>
      </dgm:t>
    </dgm:pt>
    <dgm:pt modelId="{B31C642C-F0E9-41B3-962E-D75A56AA99DF}" type="pres">
      <dgm:prSet presAssocID="{B9804839-9908-44FF-8E47-DDAA045F05E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6DC5095-73AF-498A-B9CD-F7E9DF5786E8}" srcId="{FA9D6774-9948-482B-96A9-668D3D1C69EE}" destId="{9D01EA4C-D884-441A-8551-F63E75B36607}" srcOrd="1" destOrd="0" parTransId="{75E532B1-FB52-4CAE-A931-1A0A9571C06D}" sibTransId="{666B867B-E847-4A48-A1BC-E5000C8C8D7B}"/>
    <dgm:cxn modelId="{FEB2DA90-7FBD-49BE-9B8F-E36247D91D0F}" type="presOf" srcId="{FA9D6774-9948-482B-96A9-668D3D1C69EE}" destId="{E00ADC19-7A04-45BC-A6C5-8CAB24857837}" srcOrd="0" destOrd="0" presId="urn:microsoft.com/office/officeart/2005/8/layout/list1"/>
    <dgm:cxn modelId="{24FB568C-B6B9-4C22-8E77-04BFC538963C}" srcId="{24F42D72-F8BB-4D1D-A13F-85B7BA97629F}" destId="{FA9D6774-9948-482B-96A9-668D3D1C69EE}" srcOrd="0" destOrd="0" parTransId="{C3CB7792-DE3A-4FB8-9803-1624A833105C}" sibTransId="{4131AF0E-FCA2-42D2-949F-61A1081FE70E}"/>
    <dgm:cxn modelId="{6D426814-B90B-4324-ABAD-E2CFF4C79C74}" srcId="{B9804839-9908-44FF-8E47-DDAA045F05E2}" destId="{FA4AE14F-763C-4A26-893E-7BDC225FD5A0}" srcOrd="2" destOrd="0" parTransId="{06D982D2-992A-4626-9A64-1E8BD71A466F}" sibTransId="{11DD9297-EF5B-439D-BC0B-C2620009B6D7}"/>
    <dgm:cxn modelId="{BF38CFEF-15E9-4DC9-86D1-9E48D554F13C}" srcId="{FA9D6774-9948-482B-96A9-668D3D1C69EE}" destId="{BEA4745D-C5F2-46D5-8C44-4C2DD51973A5}" srcOrd="2" destOrd="0" parTransId="{FD96D199-C820-47C2-B213-9E46CE3A1AAA}" sibTransId="{AC828B64-D248-4F4F-B1BE-68C216D5E757}"/>
    <dgm:cxn modelId="{FB0A1047-453A-473B-A5BD-B719529A9DDD}" type="presOf" srcId="{BE9CD767-8F1C-40CA-982B-115764D7C55C}" destId="{A666585B-8AE0-44E2-BC10-1149B708AD06}" srcOrd="0" destOrd="0" presId="urn:microsoft.com/office/officeart/2005/8/layout/list1"/>
    <dgm:cxn modelId="{F95DBC01-BC2B-4A69-8CA4-9368FE153C6F}" type="presOf" srcId="{D751A801-1C9A-48E8-B6C4-BB68F53A20AA}" destId="{A6AA9F8D-A624-49A1-970A-D72325F07C2D}" srcOrd="1" destOrd="0" presId="urn:microsoft.com/office/officeart/2005/8/layout/list1"/>
    <dgm:cxn modelId="{3D9BCD33-B1DC-478A-9F06-E98A4E2FA88B}" type="presOf" srcId="{BEA4745D-C5F2-46D5-8C44-4C2DD51973A5}" destId="{A666585B-8AE0-44E2-BC10-1149B708AD06}" srcOrd="0" destOrd="2" presId="urn:microsoft.com/office/officeart/2005/8/layout/list1"/>
    <dgm:cxn modelId="{854C580A-387F-4862-829F-82DB6195728F}" srcId="{D751A801-1C9A-48E8-B6C4-BB68F53A20AA}" destId="{9DBD7661-0EEA-4902-BC25-10380DDBB05F}" srcOrd="0" destOrd="0" parTransId="{4067C9B4-20C8-4198-8B57-A6A3AC39B1EB}" sibTransId="{828EC68A-BB44-41F7-95E2-2B444A644F9E}"/>
    <dgm:cxn modelId="{5141D8FD-CF0E-45AB-B78C-EA757FDADB14}" srcId="{D751A801-1C9A-48E8-B6C4-BB68F53A20AA}" destId="{170ED4D4-4A48-4FB9-ABFF-6349D8B12E91}" srcOrd="2" destOrd="0" parTransId="{185060FA-B474-4411-8859-385F3A512F74}" sibTransId="{C1E14A7D-3789-404B-936B-A88D6869BABD}"/>
    <dgm:cxn modelId="{13BAE8AE-6BD8-4DD8-B117-05080130293D}" type="presOf" srcId="{FA4AE14F-763C-4A26-893E-7BDC225FD5A0}" destId="{B31C642C-F0E9-41B3-962E-D75A56AA99DF}" srcOrd="0" destOrd="2" presId="urn:microsoft.com/office/officeart/2005/8/layout/list1"/>
    <dgm:cxn modelId="{8772F469-E749-4951-B524-AABA31CED545}" type="presOf" srcId="{D751A801-1C9A-48E8-B6C4-BB68F53A20AA}" destId="{2856FB3F-5A8F-4D4B-926C-7482C16681B1}" srcOrd="0" destOrd="0" presId="urn:microsoft.com/office/officeart/2005/8/layout/list1"/>
    <dgm:cxn modelId="{E284B52A-50C2-404F-A3D9-5FD879B4E734}" type="presOf" srcId="{B9804839-9908-44FF-8E47-DDAA045F05E2}" destId="{D29F9177-2482-470D-B175-3E40740BB306}" srcOrd="0" destOrd="0" presId="urn:microsoft.com/office/officeart/2005/8/layout/list1"/>
    <dgm:cxn modelId="{D86C5BA4-368F-4B8C-84ED-E107E3E87B88}" type="presOf" srcId="{24F42D72-F8BB-4D1D-A13F-85B7BA97629F}" destId="{000C9829-C179-4A64-AD9F-5A4F5DC2A68A}" srcOrd="0" destOrd="0" presId="urn:microsoft.com/office/officeart/2005/8/layout/list1"/>
    <dgm:cxn modelId="{97F46079-B2D1-4A47-A120-59882B12D33E}" type="presOf" srcId="{FA9D6774-9948-482B-96A9-668D3D1C69EE}" destId="{77BC0715-A86B-4975-BF7E-84450EEFBAC3}" srcOrd="1" destOrd="0" presId="urn:microsoft.com/office/officeart/2005/8/layout/list1"/>
    <dgm:cxn modelId="{F123FEF2-3B5F-4CAA-87B6-B7ABAF8F8D33}" type="presOf" srcId="{FBD02935-CA68-4C01-BB80-D1B90D57A1B8}" destId="{4BCFB3D4-AAB7-4AD9-8113-33AD5D9BBD2C}" srcOrd="0" destOrd="1" presId="urn:microsoft.com/office/officeart/2005/8/layout/list1"/>
    <dgm:cxn modelId="{BBA00E2B-0E99-4C94-A57B-C79324457394}" srcId="{B9804839-9908-44FF-8E47-DDAA045F05E2}" destId="{B19B4749-DFAD-4ABE-8B14-4A510199A3BC}" srcOrd="0" destOrd="0" parTransId="{82AFEA62-1852-4D05-9F96-262B606AFB7A}" sibTransId="{62FC4941-77DB-4E21-B1DB-D57AA3D80818}"/>
    <dgm:cxn modelId="{31F270B4-6F01-468A-8B3B-78E8BFE6E062}" type="presOf" srcId="{B9804839-9908-44FF-8E47-DDAA045F05E2}" destId="{300DED04-51E1-4875-BDC2-838E14D2830B}" srcOrd="1" destOrd="0" presId="urn:microsoft.com/office/officeart/2005/8/layout/list1"/>
    <dgm:cxn modelId="{D7FC2BA4-610D-4024-A9B7-8A63B3F25112}" srcId="{D751A801-1C9A-48E8-B6C4-BB68F53A20AA}" destId="{FBD02935-CA68-4C01-BB80-D1B90D57A1B8}" srcOrd="1" destOrd="0" parTransId="{98CC928A-2048-4D47-9259-D5E0489C2010}" sibTransId="{D98AA6FE-36BF-4C64-ADBB-7EDB55767171}"/>
    <dgm:cxn modelId="{46A344AB-5C06-4B53-B1ED-373EF1EFA060}" srcId="{B9804839-9908-44FF-8E47-DDAA045F05E2}" destId="{8C009D83-7D7A-429F-905C-ADE70C813D8B}" srcOrd="1" destOrd="0" parTransId="{D02F874A-AEFA-41E8-A3D3-F14DDF9EFFFE}" sibTransId="{D2409C37-2134-43B7-BF10-483C545E7E12}"/>
    <dgm:cxn modelId="{7E9EFF76-CB04-4AE5-8D3E-26B01743AEE1}" type="presOf" srcId="{B19B4749-DFAD-4ABE-8B14-4A510199A3BC}" destId="{B31C642C-F0E9-41B3-962E-D75A56AA99DF}" srcOrd="0" destOrd="0" presId="urn:microsoft.com/office/officeart/2005/8/layout/list1"/>
    <dgm:cxn modelId="{B0742384-F747-4E51-8168-23467E1B2ECC}" type="presOf" srcId="{8C009D83-7D7A-429F-905C-ADE70C813D8B}" destId="{B31C642C-F0E9-41B3-962E-D75A56AA99DF}" srcOrd="0" destOrd="1" presId="urn:microsoft.com/office/officeart/2005/8/layout/list1"/>
    <dgm:cxn modelId="{A4AD35F1-80DC-452A-BF89-F3097C57E522}" srcId="{24F42D72-F8BB-4D1D-A13F-85B7BA97629F}" destId="{B9804839-9908-44FF-8E47-DDAA045F05E2}" srcOrd="2" destOrd="0" parTransId="{B7559294-48C1-442A-8E67-90F4CDBA7C12}" sibTransId="{8EB7CB72-D959-4815-A6F4-115C4554EC0C}"/>
    <dgm:cxn modelId="{D5F846D0-2BA6-4C5A-8106-6CE95C83957B}" type="presOf" srcId="{9D01EA4C-D884-441A-8551-F63E75B36607}" destId="{A666585B-8AE0-44E2-BC10-1149B708AD06}" srcOrd="0" destOrd="1" presId="urn:microsoft.com/office/officeart/2005/8/layout/list1"/>
    <dgm:cxn modelId="{04CBC386-7885-41AB-B806-A14300FEBFEE}" srcId="{FA9D6774-9948-482B-96A9-668D3D1C69EE}" destId="{BE9CD767-8F1C-40CA-982B-115764D7C55C}" srcOrd="0" destOrd="0" parTransId="{88EB448D-2F15-491F-9FED-120223A11902}" sibTransId="{D647D3BF-19DD-46F2-9030-71FEEADA7609}"/>
    <dgm:cxn modelId="{D5A7DFC5-D3A9-45BC-A49D-16E523C86B0B}" srcId="{24F42D72-F8BB-4D1D-A13F-85B7BA97629F}" destId="{D751A801-1C9A-48E8-B6C4-BB68F53A20AA}" srcOrd="1" destOrd="0" parTransId="{54CD437A-076D-474D-892D-24E2F8F8F40B}" sibTransId="{6F04D086-7024-4808-8CAC-001228EEC3BF}"/>
    <dgm:cxn modelId="{FA94DF19-A6B3-4613-8668-693CD54F3C4B}" type="presOf" srcId="{170ED4D4-4A48-4FB9-ABFF-6349D8B12E91}" destId="{4BCFB3D4-AAB7-4AD9-8113-33AD5D9BBD2C}" srcOrd="0" destOrd="2" presId="urn:microsoft.com/office/officeart/2005/8/layout/list1"/>
    <dgm:cxn modelId="{359B875F-351A-48FF-878D-DBD1975EFCC0}" type="presOf" srcId="{9DBD7661-0EEA-4902-BC25-10380DDBB05F}" destId="{4BCFB3D4-AAB7-4AD9-8113-33AD5D9BBD2C}" srcOrd="0" destOrd="0" presId="urn:microsoft.com/office/officeart/2005/8/layout/list1"/>
    <dgm:cxn modelId="{79A7E304-C31B-4178-8577-F964FB26B7B2}" type="presParOf" srcId="{000C9829-C179-4A64-AD9F-5A4F5DC2A68A}" destId="{CAABFA6A-3D2E-4D87-A399-7115EB817A8E}" srcOrd="0" destOrd="0" presId="urn:microsoft.com/office/officeart/2005/8/layout/list1"/>
    <dgm:cxn modelId="{F05D6954-7D30-4A8B-B810-0F6B627AE85C}" type="presParOf" srcId="{CAABFA6A-3D2E-4D87-A399-7115EB817A8E}" destId="{E00ADC19-7A04-45BC-A6C5-8CAB24857837}" srcOrd="0" destOrd="0" presId="urn:microsoft.com/office/officeart/2005/8/layout/list1"/>
    <dgm:cxn modelId="{A37B07BD-43FC-47CF-95BA-9C69B368CA9F}" type="presParOf" srcId="{CAABFA6A-3D2E-4D87-A399-7115EB817A8E}" destId="{77BC0715-A86B-4975-BF7E-84450EEFBAC3}" srcOrd="1" destOrd="0" presId="urn:microsoft.com/office/officeart/2005/8/layout/list1"/>
    <dgm:cxn modelId="{6762F957-74B9-4EFF-9561-217152142055}" type="presParOf" srcId="{000C9829-C179-4A64-AD9F-5A4F5DC2A68A}" destId="{C076688E-3678-4FC8-AD1A-96355A400883}" srcOrd="1" destOrd="0" presId="urn:microsoft.com/office/officeart/2005/8/layout/list1"/>
    <dgm:cxn modelId="{F15693B0-0C78-4B4F-AF1F-96437A348766}" type="presParOf" srcId="{000C9829-C179-4A64-AD9F-5A4F5DC2A68A}" destId="{A666585B-8AE0-44E2-BC10-1149B708AD06}" srcOrd="2" destOrd="0" presId="urn:microsoft.com/office/officeart/2005/8/layout/list1"/>
    <dgm:cxn modelId="{BAE5A7C0-24C0-442E-88B3-6AB000C47308}" type="presParOf" srcId="{000C9829-C179-4A64-AD9F-5A4F5DC2A68A}" destId="{C51D99A1-43C7-4FE0-BA04-5831ABE90539}" srcOrd="3" destOrd="0" presId="urn:microsoft.com/office/officeart/2005/8/layout/list1"/>
    <dgm:cxn modelId="{5074C309-A869-4967-8003-07917B8D41C7}" type="presParOf" srcId="{000C9829-C179-4A64-AD9F-5A4F5DC2A68A}" destId="{AF5EA751-FA8F-4D2B-BBBF-2564078044FF}" srcOrd="4" destOrd="0" presId="urn:microsoft.com/office/officeart/2005/8/layout/list1"/>
    <dgm:cxn modelId="{311E263E-3872-4783-B21D-37F4DAB335C0}" type="presParOf" srcId="{AF5EA751-FA8F-4D2B-BBBF-2564078044FF}" destId="{2856FB3F-5A8F-4D4B-926C-7482C16681B1}" srcOrd="0" destOrd="0" presId="urn:microsoft.com/office/officeart/2005/8/layout/list1"/>
    <dgm:cxn modelId="{1CF3FA97-A93B-48D7-BC04-8E2FA2924F12}" type="presParOf" srcId="{AF5EA751-FA8F-4D2B-BBBF-2564078044FF}" destId="{A6AA9F8D-A624-49A1-970A-D72325F07C2D}" srcOrd="1" destOrd="0" presId="urn:microsoft.com/office/officeart/2005/8/layout/list1"/>
    <dgm:cxn modelId="{3ABED47E-D1A0-4C4D-A5F4-0B5982661809}" type="presParOf" srcId="{000C9829-C179-4A64-AD9F-5A4F5DC2A68A}" destId="{3D4E41B7-6E91-4F26-AC8F-B35D8B422922}" srcOrd="5" destOrd="0" presId="urn:microsoft.com/office/officeart/2005/8/layout/list1"/>
    <dgm:cxn modelId="{A016E5B2-6A11-40A0-92AF-D082CA750E9A}" type="presParOf" srcId="{000C9829-C179-4A64-AD9F-5A4F5DC2A68A}" destId="{4BCFB3D4-AAB7-4AD9-8113-33AD5D9BBD2C}" srcOrd="6" destOrd="0" presId="urn:microsoft.com/office/officeart/2005/8/layout/list1"/>
    <dgm:cxn modelId="{7C3B1916-5501-43C9-AA04-97DCDA8DF79F}" type="presParOf" srcId="{000C9829-C179-4A64-AD9F-5A4F5DC2A68A}" destId="{A36CEDCC-E4F1-4714-84B1-A951F92442F6}" srcOrd="7" destOrd="0" presId="urn:microsoft.com/office/officeart/2005/8/layout/list1"/>
    <dgm:cxn modelId="{6347DF8C-995C-45AC-B44D-DEC1AEBC5B70}" type="presParOf" srcId="{000C9829-C179-4A64-AD9F-5A4F5DC2A68A}" destId="{8EF280E8-E83D-4E42-801E-E58F6671EB1B}" srcOrd="8" destOrd="0" presId="urn:microsoft.com/office/officeart/2005/8/layout/list1"/>
    <dgm:cxn modelId="{F2558FEE-51CF-4CB7-92C9-6CD70978D81F}" type="presParOf" srcId="{8EF280E8-E83D-4E42-801E-E58F6671EB1B}" destId="{D29F9177-2482-470D-B175-3E40740BB306}" srcOrd="0" destOrd="0" presId="urn:microsoft.com/office/officeart/2005/8/layout/list1"/>
    <dgm:cxn modelId="{07A69384-F394-4E87-ABB4-E410FEF0D473}" type="presParOf" srcId="{8EF280E8-E83D-4E42-801E-E58F6671EB1B}" destId="{300DED04-51E1-4875-BDC2-838E14D2830B}" srcOrd="1" destOrd="0" presId="urn:microsoft.com/office/officeart/2005/8/layout/list1"/>
    <dgm:cxn modelId="{1629D0F3-27E0-440F-835A-AB6530C7DC8F}" type="presParOf" srcId="{000C9829-C179-4A64-AD9F-5A4F5DC2A68A}" destId="{D18E2086-5F72-42BB-9630-66E0F030979D}" srcOrd="9" destOrd="0" presId="urn:microsoft.com/office/officeart/2005/8/layout/list1"/>
    <dgm:cxn modelId="{F80F0303-5F9B-4EF1-8E83-2D63B2BF2005}" type="presParOf" srcId="{000C9829-C179-4A64-AD9F-5A4F5DC2A68A}" destId="{B31C642C-F0E9-41B3-962E-D75A56AA99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F42D72-F8BB-4D1D-A13F-85B7BA97629F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BE9CD767-8F1C-40CA-982B-115764D7C55C}">
      <dgm:prSet custT="1"/>
      <dgm:spPr/>
      <dgm:t>
        <a:bodyPr/>
        <a:lstStyle/>
        <a:p>
          <a:r>
            <a:rPr lang="tr-TR" sz="2000" dirty="0" smtClean="0"/>
            <a:t>Konu adı</a:t>
          </a:r>
          <a:endParaRPr lang="tr-TR" sz="2000" dirty="0"/>
        </a:p>
      </dgm:t>
    </dgm:pt>
    <dgm:pt modelId="{88EB448D-2F15-491F-9FED-120223A11902}" type="parTrans" cxnId="{04CBC386-7885-41AB-B806-A14300FEBFEE}">
      <dgm:prSet/>
      <dgm:spPr/>
      <dgm:t>
        <a:bodyPr/>
        <a:lstStyle/>
        <a:p>
          <a:endParaRPr lang="tr-TR" sz="2000"/>
        </a:p>
      </dgm:t>
    </dgm:pt>
    <dgm:pt modelId="{D647D3BF-19DD-46F2-9030-71FEEADA7609}" type="sibTrans" cxnId="{04CBC386-7885-41AB-B806-A14300FEBFEE}">
      <dgm:prSet/>
      <dgm:spPr/>
      <dgm:t>
        <a:bodyPr/>
        <a:lstStyle/>
        <a:p>
          <a:endParaRPr lang="tr-TR" sz="2000"/>
        </a:p>
      </dgm:t>
    </dgm:pt>
    <dgm:pt modelId="{03A88960-DF08-45FB-B536-C8FF1771A903}">
      <dgm:prSet custT="1"/>
      <dgm:spPr/>
      <dgm:t>
        <a:bodyPr/>
        <a:lstStyle/>
        <a:p>
          <a:r>
            <a:rPr lang="tr-TR" sz="2000" dirty="0" smtClean="0"/>
            <a:t>Konuyu buraya yazabilirsiniz.</a:t>
          </a:r>
          <a:endParaRPr lang="tr-TR" sz="2000" dirty="0"/>
        </a:p>
      </dgm:t>
    </dgm:pt>
    <dgm:pt modelId="{EB8ACA8B-1BD3-42AE-A578-0B19D63E62AE}" type="parTrans" cxnId="{F09CEE2F-C8E7-4448-94BD-D18800CE3698}">
      <dgm:prSet/>
      <dgm:spPr/>
      <dgm:t>
        <a:bodyPr/>
        <a:lstStyle/>
        <a:p>
          <a:endParaRPr lang="tr-TR"/>
        </a:p>
      </dgm:t>
    </dgm:pt>
    <dgm:pt modelId="{BFCD9707-E75C-45B0-8358-56B3E9440066}" type="sibTrans" cxnId="{F09CEE2F-C8E7-4448-94BD-D18800CE3698}">
      <dgm:prSet/>
      <dgm:spPr/>
      <dgm:t>
        <a:bodyPr/>
        <a:lstStyle/>
        <a:p>
          <a:endParaRPr lang="tr-TR"/>
        </a:p>
      </dgm:t>
    </dgm:pt>
    <dgm:pt modelId="{000C9829-C179-4A64-AD9F-5A4F5DC2A68A}" type="pres">
      <dgm:prSet presAssocID="{24F42D72-F8BB-4D1D-A13F-85B7BA9762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E931414-5278-452A-8158-8861C7BA8FCD}" type="pres">
      <dgm:prSet presAssocID="{BE9CD767-8F1C-40CA-982B-115764D7C55C}" presName="parentLin" presStyleCnt="0"/>
      <dgm:spPr/>
      <dgm:t>
        <a:bodyPr/>
        <a:lstStyle/>
        <a:p>
          <a:endParaRPr lang="tr-TR"/>
        </a:p>
      </dgm:t>
    </dgm:pt>
    <dgm:pt modelId="{81625F2A-F5D7-4E5B-AA65-D9938DD6AF12}" type="pres">
      <dgm:prSet presAssocID="{BE9CD767-8F1C-40CA-982B-115764D7C55C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DC54E654-742D-4550-8EBB-27B3F5A905BE}" type="pres">
      <dgm:prSet presAssocID="{BE9CD767-8F1C-40CA-982B-115764D7C5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162A2E-DF92-4C4B-A03D-04F242A74E05}" type="pres">
      <dgm:prSet presAssocID="{BE9CD767-8F1C-40CA-982B-115764D7C55C}" presName="negativeSpace" presStyleCnt="0"/>
      <dgm:spPr/>
      <dgm:t>
        <a:bodyPr/>
        <a:lstStyle/>
        <a:p>
          <a:endParaRPr lang="tr-TR"/>
        </a:p>
      </dgm:t>
    </dgm:pt>
    <dgm:pt modelId="{583964B2-2537-4ABF-B014-B46DC22B891C}" type="pres">
      <dgm:prSet presAssocID="{BE9CD767-8F1C-40CA-982B-115764D7C55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6C5BA4-368F-4B8C-84ED-E107E3E87B88}" type="presOf" srcId="{24F42D72-F8BB-4D1D-A13F-85B7BA97629F}" destId="{000C9829-C179-4A64-AD9F-5A4F5DC2A68A}" srcOrd="0" destOrd="0" presId="urn:microsoft.com/office/officeart/2005/8/layout/list1"/>
    <dgm:cxn modelId="{04CBC386-7885-41AB-B806-A14300FEBFEE}" srcId="{24F42D72-F8BB-4D1D-A13F-85B7BA97629F}" destId="{BE9CD767-8F1C-40CA-982B-115764D7C55C}" srcOrd="0" destOrd="0" parTransId="{88EB448D-2F15-491F-9FED-120223A11902}" sibTransId="{D647D3BF-19DD-46F2-9030-71FEEADA7609}"/>
    <dgm:cxn modelId="{3641867A-0070-4C9D-9D9F-EF4C9023761F}" type="presOf" srcId="{BE9CD767-8F1C-40CA-982B-115764D7C55C}" destId="{DC54E654-742D-4550-8EBB-27B3F5A905BE}" srcOrd="1" destOrd="0" presId="urn:microsoft.com/office/officeart/2005/8/layout/list1"/>
    <dgm:cxn modelId="{F09CEE2F-C8E7-4448-94BD-D18800CE3698}" srcId="{BE9CD767-8F1C-40CA-982B-115764D7C55C}" destId="{03A88960-DF08-45FB-B536-C8FF1771A903}" srcOrd="0" destOrd="0" parTransId="{EB8ACA8B-1BD3-42AE-A578-0B19D63E62AE}" sibTransId="{BFCD9707-E75C-45B0-8358-56B3E9440066}"/>
    <dgm:cxn modelId="{D24416A6-98E1-4E0B-910D-B96444BE9973}" type="presOf" srcId="{03A88960-DF08-45FB-B536-C8FF1771A903}" destId="{583964B2-2537-4ABF-B014-B46DC22B891C}" srcOrd="0" destOrd="0" presId="urn:microsoft.com/office/officeart/2005/8/layout/list1"/>
    <dgm:cxn modelId="{1C86B42F-821E-4EDE-B6D0-AA674D2384AC}" type="presOf" srcId="{BE9CD767-8F1C-40CA-982B-115764D7C55C}" destId="{81625F2A-F5D7-4E5B-AA65-D9938DD6AF12}" srcOrd="0" destOrd="0" presId="urn:microsoft.com/office/officeart/2005/8/layout/list1"/>
    <dgm:cxn modelId="{55572816-0526-4C6B-899C-52FADE0E8828}" type="presParOf" srcId="{000C9829-C179-4A64-AD9F-5A4F5DC2A68A}" destId="{0E931414-5278-452A-8158-8861C7BA8FCD}" srcOrd="0" destOrd="0" presId="urn:microsoft.com/office/officeart/2005/8/layout/list1"/>
    <dgm:cxn modelId="{2C763E6D-BD33-482B-AEFA-C415C27BE563}" type="presParOf" srcId="{0E931414-5278-452A-8158-8861C7BA8FCD}" destId="{81625F2A-F5D7-4E5B-AA65-D9938DD6AF12}" srcOrd="0" destOrd="0" presId="urn:microsoft.com/office/officeart/2005/8/layout/list1"/>
    <dgm:cxn modelId="{5159DC37-E371-41CD-8F73-2917F2423188}" type="presParOf" srcId="{0E931414-5278-452A-8158-8861C7BA8FCD}" destId="{DC54E654-742D-4550-8EBB-27B3F5A905BE}" srcOrd="1" destOrd="0" presId="urn:microsoft.com/office/officeart/2005/8/layout/list1"/>
    <dgm:cxn modelId="{884B4F20-50B9-4096-BD74-D3394E64AE27}" type="presParOf" srcId="{000C9829-C179-4A64-AD9F-5A4F5DC2A68A}" destId="{61162A2E-DF92-4C4B-A03D-04F242A74E05}" srcOrd="1" destOrd="0" presId="urn:microsoft.com/office/officeart/2005/8/layout/list1"/>
    <dgm:cxn modelId="{AF17A7E8-219C-4FD4-999B-623A4A3E8175}" type="presParOf" srcId="{000C9829-C179-4A64-AD9F-5A4F5DC2A68A}" destId="{583964B2-2537-4ABF-B014-B46DC22B891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F42D72-F8BB-4D1D-A13F-85B7BA97629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E9CD767-8F1C-40CA-982B-115764D7C55C}">
      <dgm:prSet custT="1"/>
      <dgm:spPr/>
      <dgm:t>
        <a:bodyPr/>
        <a:lstStyle/>
        <a:p>
          <a:r>
            <a:rPr lang="tr-TR" sz="2000" dirty="0" smtClean="0"/>
            <a:t>Konu adı</a:t>
          </a:r>
          <a:endParaRPr lang="tr-TR" sz="2000" dirty="0"/>
        </a:p>
      </dgm:t>
    </dgm:pt>
    <dgm:pt modelId="{88EB448D-2F15-491F-9FED-120223A11902}" type="parTrans" cxnId="{04CBC386-7885-41AB-B806-A14300FEBFEE}">
      <dgm:prSet/>
      <dgm:spPr/>
      <dgm:t>
        <a:bodyPr/>
        <a:lstStyle/>
        <a:p>
          <a:endParaRPr lang="tr-TR" sz="2000"/>
        </a:p>
      </dgm:t>
    </dgm:pt>
    <dgm:pt modelId="{D647D3BF-19DD-46F2-9030-71FEEADA7609}" type="sibTrans" cxnId="{04CBC386-7885-41AB-B806-A14300FEBFEE}">
      <dgm:prSet/>
      <dgm:spPr/>
      <dgm:t>
        <a:bodyPr/>
        <a:lstStyle/>
        <a:p>
          <a:endParaRPr lang="tr-TR" sz="2000"/>
        </a:p>
      </dgm:t>
    </dgm:pt>
    <dgm:pt modelId="{03A88960-DF08-45FB-B536-C8FF1771A903}">
      <dgm:prSet custT="1"/>
      <dgm:spPr/>
      <dgm:t>
        <a:bodyPr/>
        <a:lstStyle/>
        <a:p>
          <a:r>
            <a:rPr lang="tr-TR" sz="2000" dirty="0" smtClean="0"/>
            <a:t>Konuyu buraya yazabilirsiniz.</a:t>
          </a:r>
          <a:endParaRPr lang="tr-TR" sz="2000" dirty="0"/>
        </a:p>
      </dgm:t>
    </dgm:pt>
    <dgm:pt modelId="{EB8ACA8B-1BD3-42AE-A578-0B19D63E62AE}" type="parTrans" cxnId="{F09CEE2F-C8E7-4448-94BD-D18800CE3698}">
      <dgm:prSet/>
      <dgm:spPr/>
      <dgm:t>
        <a:bodyPr/>
        <a:lstStyle/>
        <a:p>
          <a:endParaRPr lang="tr-TR"/>
        </a:p>
      </dgm:t>
    </dgm:pt>
    <dgm:pt modelId="{BFCD9707-E75C-45B0-8358-56B3E9440066}" type="sibTrans" cxnId="{F09CEE2F-C8E7-4448-94BD-D18800CE3698}">
      <dgm:prSet/>
      <dgm:spPr/>
      <dgm:t>
        <a:bodyPr/>
        <a:lstStyle/>
        <a:p>
          <a:endParaRPr lang="tr-TR"/>
        </a:p>
      </dgm:t>
    </dgm:pt>
    <dgm:pt modelId="{000C9829-C179-4A64-AD9F-5A4F5DC2A68A}" type="pres">
      <dgm:prSet presAssocID="{24F42D72-F8BB-4D1D-A13F-85B7BA9762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E931414-5278-452A-8158-8861C7BA8FCD}" type="pres">
      <dgm:prSet presAssocID="{BE9CD767-8F1C-40CA-982B-115764D7C55C}" presName="parentLin" presStyleCnt="0"/>
      <dgm:spPr/>
      <dgm:t>
        <a:bodyPr/>
        <a:lstStyle/>
        <a:p>
          <a:endParaRPr lang="tr-TR"/>
        </a:p>
      </dgm:t>
    </dgm:pt>
    <dgm:pt modelId="{81625F2A-F5D7-4E5B-AA65-D9938DD6AF12}" type="pres">
      <dgm:prSet presAssocID="{BE9CD767-8F1C-40CA-982B-115764D7C55C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DC54E654-742D-4550-8EBB-27B3F5A905BE}" type="pres">
      <dgm:prSet presAssocID="{BE9CD767-8F1C-40CA-982B-115764D7C5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162A2E-DF92-4C4B-A03D-04F242A74E05}" type="pres">
      <dgm:prSet presAssocID="{BE9CD767-8F1C-40CA-982B-115764D7C55C}" presName="negativeSpace" presStyleCnt="0"/>
      <dgm:spPr/>
      <dgm:t>
        <a:bodyPr/>
        <a:lstStyle/>
        <a:p>
          <a:endParaRPr lang="tr-TR"/>
        </a:p>
      </dgm:t>
    </dgm:pt>
    <dgm:pt modelId="{583964B2-2537-4ABF-B014-B46DC22B891C}" type="pres">
      <dgm:prSet presAssocID="{BE9CD767-8F1C-40CA-982B-115764D7C55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86C5BA4-368F-4B8C-84ED-E107E3E87B88}" type="presOf" srcId="{24F42D72-F8BB-4D1D-A13F-85B7BA97629F}" destId="{000C9829-C179-4A64-AD9F-5A4F5DC2A68A}" srcOrd="0" destOrd="0" presId="urn:microsoft.com/office/officeart/2005/8/layout/list1"/>
    <dgm:cxn modelId="{04CBC386-7885-41AB-B806-A14300FEBFEE}" srcId="{24F42D72-F8BB-4D1D-A13F-85B7BA97629F}" destId="{BE9CD767-8F1C-40CA-982B-115764D7C55C}" srcOrd="0" destOrd="0" parTransId="{88EB448D-2F15-491F-9FED-120223A11902}" sibTransId="{D647D3BF-19DD-46F2-9030-71FEEADA7609}"/>
    <dgm:cxn modelId="{3641867A-0070-4C9D-9D9F-EF4C9023761F}" type="presOf" srcId="{BE9CD767-8F1C-40CA-982B-115764D7C55C}" destId="{DC54E654-742D-4550-8EBB-27B3F5A905BE}" srcOrd="1" destOrd="0" presId="urn:microsoft.com/office/officeart/2005/8/layout/list1"/>
    <dgm:cxn modelId="{F09CEE2F-C8E7-4448-94BD-D18800CE3698}" srcId="{BE9CD767-8F1C-40CA-982B-115764D7C55C}" destId="{03A88960-DF08-45FB-B536-C8FF1771A903}" srcOrd="0" destOrd="0" parTransId="{EB8ACA8B-1BD3-42AE-A578-0B19D63E62AE}" sibTransId="{BFCD9707-E75C-45B0-8358-56B3E9440066}"/>
    <dgm:cxn modelId="{D24416A6-98E1-4E0B-910D-B96444BE9973}" type="presOf" srcId="{03A88960-DF08-45FB-B536-C8FF1771A903}" destId="{583964B2-2537-4ABF-B014-B46DC22B891C}" srcOrd="0" destOrd="0" presId="urn:microsoft.com/office/officeart/2005/8/layout/list1"/>
    <dgm:cxn modelId="{1C86B42F-821E-4EDE-B6D0-AA674D2384AC}" type="presOf" srcId="{BE9CD767-8F1C-40CA-982B-115764D7C55C}" destId="{81625F2A-F5D7-4E5B-AA65-D9938DD6AF12}" srcOrd="0" destOrd="0" presId="urn:microsoft.com/office/officeart/2005/8/layout/list1"/>
    <dgm:cxn modelId="{55572816-0526-4C6B-899C-52FADE0E8828}" type="presParOf" srcId="{000C9829-C179-4A64-AD9F-5A4F5DC2A68A}" destId="{0E931414-5278-452A-8158-8861C7BA8FCD}" srcOrd="0" destOrd="0" presId="urn:microsoft.com/office/officeart/2005/8/layout/list1"/>
    <dgm:cxn modelId="{2C763E6D-BD33-482B-AEFA-C415C27BE563}" type="presParOf" srcId="{0E931414-5278-452A-8158-8861C7BA8FCD}" destId="{81625F2A-F5D7-4E5B-AA65-D9938DD6AF12}" srcOrd="0" destOrd="0" presId="urn:microsoft.com/office/officeart/2005/8/layout/list1"/>
    <dgm:cxn modelId="{5159DC37-E371-41CD-8F73-2917F2423188}" type="presParOf" srcId="{0E931414-5278-452A-8158-8861C7BA8FCD}" destId="{DC54E654-742D-4550-8EBB-27B3F5A905BE}" srcOrd="1" destOrd="0" presId="urn:microsoft.com/office/officeart/2005/8/layout/list1"/>
    <dgm:cxn modelId="{884B4F20-50B9-4096-BD74-D3394E64AE27}" type="presParOf" srcId="{000C9829-C179-4A64-AD9F-5A4F5DC2A68A}" destId="{61162A2E-DF92-4C4B-A03D-04F242A74E05}" srcOrd="1" destOrd="0" presId="urn:microsoft.com/office/officeart/2005/8/layout/list1"/>
    <dgm:cxn modelId="{AF17A7E8-219C-4FD4-999B-623A4A3E8175}" type="presParOf" srcId="{000C9829-C179-4A64-AD9F-5A4F5DC2A68A}" destId="{583964B2-2537-4ABF-B014-B46DC22B891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F42D72-F8BB-4D1D-A13F-85B7BA97629F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3891D1FE-4A47-4550-8510-21C3B559CBBA}">
      <dgm:prSet phldrT="[Metin]" custT="1"/>
      <dgm:spPr/>
      <dgm:t>
        <a:bodyPr/>
        <a:lstStyle/>
        <a:p>
          <a:pPr algn="ctr"/>
          <a:r>
            <a:rPr lang="tr-TR" sz="1800" dirty="0" smtClean="0"/>
            <a:t>konu</a:t>
          </a:r>
          <a:endParaRPr lang="tr-TR" sz="1800" b="1" dirty="0">
            <a:latin typeface="Gill Sans MT (Gövde)"/>
          </a:endParaRPr>
        </a:p>
      </dgm:t>
    </dgm:pt>
    <dgm:pt modelId="{53AAE1A1-85CE-44C6-B140-A1E8DDC2B238}" type="parTrans" cxnId="{4D0E85AE-7F9E-4EAD-8E4D-71E0E303FFCE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40B05D53-D7FF-4B7A-88FE-0E453AD0FEAC}" type="sibTrans" cxnId="{4D0E85AE-7F9E-4EAD-8E4D-71E0E303FFCE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ECD972C1-0795-43F1-8771-93D470379336}">
      <dgm:prSet phldrT="[Metin]" custT="1"/>
      <dgm:spPr/>
      <dgm:t>
        <a:bodyPr/>
        <a:lstStyle/>
        <a:p>
          <a:pPr algn="ctr"/>
          <a:r>
            <a:rPr lang="tr-TR" sz="1800" dirty="0" smtClean="0"/>
            <a:t>konu</a:t>
          </a:r>
          <a:endParaRPr lang="tr-TR" sz="1800" b="1" dirty="0">
            <a:latin typeface="Gill Sans MT (Gövde)"/>
          </a:endParaRPr>
        </a:p>
      </dgm:t>
    </dgm:pt>
    <dgm:pt modelId="{57CD19F3-C34A-48C1-9F7F-5669CA58A52F}" type="parTrans" cxnId="{8A2DBA79-FBE6-4B13-A2B3-9AEECE5A7FDD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70EF989A-60DE-437D-B327-392CA5B4A822}" type="sibTrans" cxnId="{8A2DBA79-FBE6-4B13-A2B3-9AEECE5A7FDD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F57AE475-61B1-485F-B365-99289EF03F85}">
      <dgm:prSet phldrT="[Metin]" custT="1"/>
      <dgm:spPr/>
      <dgm:t>
        <a:bodyPr/>
        <a:lstStyle/>
        <a:p>
          <a:pPr algn="ctr"/>
          <a:r>
            <a:rPr lang="tr-TR" sz="1800" dirty="0" smtClean="0"/>
            <a:t>konu</a:t>
          </a:r>
          <a:endParaRPr lang="tr-TR" sz="1800" b="1" dirty="0">
            <a:latin typeface="Gill Sans MT (Gövde)"/>
          </a:endParaRPr>
        </a:p>
      </dgm:t>
    </dgm:pt>
    <dgm:pt modelId="{901E5285-19FB-4535-B5A6-1D391A57F105}" type="parTrans" cxnId="{24ED2F61-10D0-48E5-A395-596CD81FDFA1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5084BA61-429A-439A-A239-AE205AE2D11F}" type="sibTrans" cxnId="{24ED2F61-10D0-48E5-A395-596CD81FDFA1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E76B219E-74AC-4F16-9214-4369EE2AD396}">
      <dgm:prSet phldrT="[Metin]" custT="1"/>
      <dgm:spPr/>
      <dgm:t>
        <a:bodyPr/>
        <a:lstStyle/>
        <a:p>
          <a:pPr algn="l"/>
          <a:r>
            <a:rPr lang="tr-TR" sz="1500" dirty="0" smtClean="0"/>
            <a:t>Maddeli</a:t>
          </a:r>
          <a:endParaRPr lang="tr-TR" sz="1500" dirty="0">
            <a:latin typeface="Gill Sans MT (Gövde)"/>
          </a:endParaRPr>
        </a:p>
      </dgm:t>
    </dgm:pt>
    <dgm:pt modelId="{ACE027C1-B189-4167-9DF1-62A6EDD94210}" type="parTrans" cxnId="{D14A4089-FF0E-4605-981D-55F3DCEA013F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1123C3E4-24BD-4F29-AB28-00687CB8E7C4}" type="sibTrans" cxnId="{D14A4089-FF0E-4605-981D-55F3DCEA013F}">
      <dgm:prSet/>
      <dgm:spPr/>
      <dgm:t>
        <a:bodyPr/>
        <a:lstStyle/>
        <a:p>
          <a:pPr algn="ctr"/>
          <a:endParaRPr lang="tr-TR" sz="1500">
            <a:latin typeface="Gill Sans MT (Gövde)"/>
          </a:endParaRPr>
        </a:p>
      </dgm:t>
    </dgm:pt>
    <dgm:pt modelId="{7E06272B-47FB-4DE7-93F0-EB84D2FC7B2E}">
      <dgm:prSet phldrT="[Metin]" custT="1"/>
      <dgm:spPr/>
      <dgm:t>
        <a:bodyPr/>
        <a:lstStyle/>
        <a:p>
          <a:pPr algn="l"/>
          <a:r>
            <a:rPr lang="tr-TR" sz="1500" dirty="0" smtClean="0"/>
            <a:t>Konuyu yazabilirsiniz.</a:t>
          </a:r>
          <a:endParaRPr lang="tr-TR" sz="1500" dirty="0">
            <a:latin typeface="Gill Sans MT (Gövde)"/>
          </a:endParaRPr>
        </a:p>
      </dgm:t>
    </dgm:pt>
    <dgm:pt modelId="{6FC1B368-8BCD-463F-839A-BE08B45814E1}" type="parTrans" cxnId="{A97BA79A-CBC1-4EFA-9046-7E40970651E5}">
      <dgm:prSet/>
      <dgm:spPr/>
      <dgm:t>
        <a:bodyPr/>
        <a:lstStyle/>
        <a:p>
          <a:endParaRPr lang="tr-TR"/>
        </a:p>
      </dgm:t>
    </dgm:pt>
    <dgm:pt modelId="{E0D0EE12-74FB-4047-BEB3-6237C8FF271E}" type="sibTrans" cxnId="{A97BA79A-CBC1-4EFA-9046-7E40970651E5}">
      <dgm:prSet/>
      <dgm:spPr/>
      <dgm:t>
        <a:bodyPr/>
        <a:lstStyle/>
        <a:p>
          <a:endParaRPr lang="tr-TR"/>
        </a:p>
      </dgm:t>
    </dgm:pt>
    <dgm:pt modelId="{C25A0E7B-8CDC-4838-AD03-1D56C40E790D}">
      <dgm:prSet phldrT="[Metin]" custT="1"/>
      <dgm:spPr/>
      <dgm:t>
        <a:bodyPr/>
        <a:lstStyle/>
        <a:p>
          <a:pPr algn="ctr"/>
          <a:r>
            <a:rPr lang="tr-TR" sz="1500" dirty="0" smtClean="0"/>
            <a:t>Konuyu yazabilirsiniz.</a:t>
          </a:r>
          <a:endParaRPr lang="tr-TR" sz="1500" dirty="0">
            <a:latin typeface="Gill Sans MT (Gövde)"/>
          </a:endParaRPr>
        </a:p>
      </dgm:t>
    </dgm:pt>
    <dgm:pt modelId="{5C37B0A4-B578-4558-AAFC-6691F931C4BA}" type="parTrans" cxnId="{1A4F18E0-380D-44E3-B62E-638E051A8F46}">
      <dgm:prSet/>
      <dgm:spPr/>
      <dgm:t>
        <a:bodyPr/>
        <a:lstStyle/>
        <a:p>
          <a:endParaRPr lang="tr-TR"/>
        </a:p>
      </dgm:t>
    </dgm:pt>
    <dgm:pt modelId="{1D9A043B-F723-46E5-A7BB-1540AB72E783}" type="sibTrans" cxnId="{1A4F18E0-380D-44E3-B62E-638E051A8F46}">
      <dgm:prSet/>
      <dgm:spPr/>
      <dgm:t>
        <a:bodyPr/>
        <a:lstStyle/>
        <a:p>
          <a:endParaRPr lang="tr-TR"/>
        </a:p>
      </dgm:t>
    </dgm:pt>
    <dgm:pt modelId="{1F9AC8DA-3418-468F-97D0-CB391962F23E}">
      <dgm:prSet phldrT="[Metin]" custT="1"/>
      <dgm:spPr/>
      <dgm:t>
        <a:bodyPr/>
        <a:lstStyle/>
        <a:p>
          <a:pPr algn="l"/>
          <a:r>
            <a:rPr lang="tr-TR" sz="1500" dirty="0" smtClean="0"/>
            <a:t>konu</a:t>
          </a:r>
          <a:endParaRPr lang="tr-TR" sz="1500" b="1" dirty="0">
            <a:latin typeface="Gill Sans MT (Gövde)"/>
          </a:endParaRPr>
        </a:p>
      </dgm:t>
    </dgm:pt>
    <dgm:pt modelId="{D8220E6C-B112-4B35-9E87-4F608528E96E}" type="parTrans" cxnId="{2C696932-411C-48C7-8A8B-1BF7BB821F54}">
      <dgm:prSet/>
      <dgm:spPr/>
      <dgm:t>
        <a:bodyPr/>
        <a:lstStyle/>
        <a:p>
          <a:endParaRPr lang="tr-TR"/>
        </a:p>
      </dgm:t>
    </dgm:pt>
    <dgm:pt modelId="{882FA640-C069-401E-8C14-5599E1ED96DE}" type="sibTrans" cxnId="{2C696932-411C-48C7-8A8B-1BF7BB821F54}">
      <dgm:prSet/>
      <dgm:spPr/>
      <dgm:t>
        <a:bodyPr/>
        <a:lstStyle/>
        <a:p>
          <a:endParaRPr lang="tr-TR"/>
        </a:p>
      </dgm:t>
    </dgm:pt>
    <dgm:pt modelId="{BDEEFF64-8609-4C35-8093-47EE3179D594}">
      <dgm:prSet phldrT="[Metin]" custT="1"/>
      <dgm:spPr/>
      <dgm:t>
        <a:bodyPr/>
        <a:lstStyle/>
        <a:p>
          <a:pPr algn="l"/>
          <a:r>
            <a:rPr lang="tr-TR" sz="1500" dirty="0" smtClean="0"/>
            <a:t>Yazabilirsiniz.</a:t>
          </a:r>
          <a:endParaRPr lang="tr-TR" sz="1500" dirty="0">
            <a:latin typeface="Gill Sans MT (Gövde)"/>
          </a:endParaRPr>
        </a:p>
      </dgm:t>
    </dgm:pt>
    <dgm:pt modelId="{D149105A-430A-45EA-84C8-B03D122BFB09}" type="parTrans" cxnId="{FBD80321-57E6-4949-9368-45C1568E55AD}">
      <dgm:prSet/>
      <dgm:spPr/>
      <dgm:t>
        <a:bodyPr/>
        <a:lstStyle/>
        <a:p>
          <a:endParaRPr lang="tr-TR"/>
        </a:p>
      </dgm:t>
    </dgm:pt>
    <dgm:pt modelId="{860266A0-F4C8-4433-B3E4-5CA970620596}" type="sibTrans" cxnId="{FBD80321-57E6-4949-9368-45C1568E55AD}">
      <dgm:prSet/>
      <dgm:spPr/>
      <dgm:t>
        <a:bodyPr/>
        <a:lstStyle/>
        <a:p>
          <a:endParaRPr lang="tr-TR"/>
        </a:p>
      </dgm:t>
    </dgm:pt>
    <dgm:pt modelId="{B46E7611-7FB8-4811-8BC2-56A709BB6842}" type="pres">
      <dgm:prSet presAssocID="{24F42D72-F8BB-4D1D-A13F-85B7BA9762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90DFC0A-580E-4759-A2F3-E8C70B83D3B2}" type="pres">
      <dgm:prSet presAssocID="{3891D1FE-4A47-4550-8510-21C3B559CBBA}" presName="composite" presStyleCnt="0"/>
      <dgm:spPr/>
      <dgm:t>
        <a:bodyPr/>
        <a:lstStyle/>
        <a:p>
          <a:endParaRPr lang="tr-TR"/>
        </a:p>
      </dgm:t>
    </dgm:pt>
    <dgm:pt modelId="{09D73965-6A66-4758-A747-C977D47974E6}" type="pres">
      <dgm:prSet presAssocID="{3891D1FE-4A47-4550-8510-21C3B559CBB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22B851-F0B6-46DA-858D-A944B29116B8}" type="pres">
      <dgm:prSet presAssocID="{3891D1FE-4A47-4550-8510-21C3B559CBB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5A6DA7-EAE4-4ED6-BD4F-B068F9921C40}" type="pres">
      <dgm:prSet presAssocID="{40B05D53-D7FF-4B7A-88FE-0E453AD0FEAC}" presName="space" presStyleCnt="0"/>
      <dgm:spPr/>
      <dgm:t>
        <a:bodyPr/>
        <a:lstStyle/>
        <a:p>
          <a:endParaRPr lang="tr-TR"/>
        </a:p>
      </dgm:t>
    </dgm:pt>
    <dgm:pt modelId="{047BFDE9-BEB2-43E1-A4A9-B9D30501930D}" type="pres">
      <dgm:prSet presAssocID="{ECD972C1-0795-43F1-8771-93D470379336}" presName="composite" presStyleCnt="0"/>
      <dgm:spPr/>
      <dgm:t>
        <a:bodyPr/>
        <a:lstStyle/>
        <a:p>
          <a:endParaRPr lang="tr-TR"/>
        </a:p>
      </dgm:t>
    </dgm:pt>
    <dgm:pt modelId="{3F6E8AD2-10E8-4CC5-9505-2ED6BF7CE5B8}" type="pres">
      <dgm:prSet presAssocID="{ECD972C1-0795-43F1-8771-93D47037933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EFAAA2-78B8-4DEA-83FF-BF22FAF3A76F}" type="pres">
      <dgm:prSet presAssocID="{ECD972C1-0795-43F1-8771-93D47037933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62B91C-5445-4F1A-BA76-8CACA00DA4E2}" type="pres">
      <dgm:prSet presAssocID="{70EF989A-60DE-437D-B327-392CA5B4A822}" presName="space" presStyleCnt="0"/>
      <dgm:spPr/>
      <dgm:t>
        <a:bodyPr/>
        <a:lstStyle/>
        <a:p>
          <a:endParaRPr lang="tr-TR"/>
        </a:p>
      </dgm:t>
    </dgm:pt>
    <dgm:pt modelId="{652129F4-094F-4AFB-B08F-4C9D5BB30545}" type="pres">
      <dgm:prSet presAssocID="{F57AE475-61B1-485F-B365-99289EF03F85}" presName="composite" presStyleCnt="0"/>
      <dgm:spPr/>
      <dgm:t>
        <a:bodyPr/>
        <a:lstStyle/>
        <a:p>
          <a:endParaRPr lang="tr-TR"/>
        </a:p>
      </dgm:t>
    </dgm:pt>
    <dgm:pt modelId="{E1C42915-AF70-4994-9ED5-EA79BE9214FB}" type="pres">
      <dgm:prSet presAssocID="{F57AE475-61B1-485F-B365-99289EF03F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2B5034-7269-4565-BBDD-CB8CBAC466EC}" type="pres">
      <dgm:prSet presAssocID="{F57AE475-61B1-485F-B365-99289EF03F8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BD80321-57E6-4949-9368-45C1568E55AD}" srcId="{3891D1FE-4A47-4550-8510-21C3B559CBBA}" destId="{BDEEFF64-8609-4C35-8093-47EE3179D594}" srcOrd="2" destOrd="0" parTransId="{D149105A-430A-45EA-84C8-B03D122BFB09}" sibTransId="{860266A0-F4C8-4433-B3E4-5CA970620596}"/>
    <dgm:cxn modelId="{D14A4089-FF0E-4605-981D-55F3DCEA013F}" srcId="{3891D1FE-4A47-4550-8510-21C3B559CBBA}" destId="{E76B219E-74AC-4F16-9214-4369EE2AD396}" srcOrd="0" destOrd="0" parTransId="{ACE027C1-B189-4167-9DF1-62A6EDD94210}" sibTransId="{1123C3E4-24BD-4F29-AB28-00687CB8E7C4}"/>
    <dgm:cxn modelId="{A192EFD2-DB5B-4A00-8FF2-6AB06775C4D8}" type="presOf" srcId="{7E06272B-47FB-4DE7-93F0-EB84D2FC7B2E}" destId="{38EFAAA2-78B8-4DEA-83FF-BF22FAF3A76F}" srcOrd="0" destOrd="0" presId="urn:microsoft.com/office/officeart/2005/8/layout/hList1"/>
    <dgm:cxn modelId="{24ED2F61-10D0-48E5-A395-596CD81FDFA1}" srcId="{24F42D72-F8BB-4D1D-A13F-85B7BA97629F}" destId="{F57AE475-61B1-485F-B365-99289EF03F85}" srcOrd="2" destOrd="0" parTransId="{901E5285-19FB-4535-B5A6-1D391A57F105}" sibTransId="{5084BA61-429A-439A-A239-AE205AE2D11F}"/>
    <dgm:cxn modelId="{F7E59AB6-2E19-4703-BA66-BD188DD4D981}" type="presOf" srcId="{24F42D72-F8BB-4D1D-A13F-85B7BA97629F}" destId="{B46E7611-7FB8-4811-8BC2-56A709BB6842}" srcOrd="0" destOrd="0" presId="urn:microsoft.com/office/officeart/2005/8/layout/hList1"/>
    <dgm:cxn modelId="{E7808A7F-738C-4D41-8AA5-6EEBAEDFD5F0}" type="presOf" srcId="{ECD972C1-0795-43F1-8771-93D470379336}" destId="{3F6E8AD2-10E8-4CC5-9505-2ED6BF7CE5B8}" srcOrd="0" destOrd="0" presId="urn:microsoft.com/office/officeart/2005/8/layout/hList1"/>
    <dgm:cxn modelId="{1A4F18E0-380D-44E3-B62E-638E051A8F46}" srcId="{F57AE475-61B1-485F-B365-99289EF03F85}" destId="{C25A0E7B-8CDC-4838-AD03-1D56C40E790D}" srcOrd="0" destOrd="0" parTransId="{5C37B0A4-B578-4558-AAFC-6691F931C4BA}" sibTransId="{1D9A043B-F723-46E5-A7BB-1540AB72E783}"/>
    <dgm:cxn modelId="{831609E8-3D3C-417E-BEAD-31675FA2E98F}" type="presOf" srcId="{C25A0E7B-8CDC-4838-AD03-1D56C40E790D}" destId="{D82B5034-7269-4565-BBDD-CB8CBAC466EC}" srcOrd="0" destOrd="0" presId="urn:microsoft.com/office/officeart/2005/8/layout/hList1"/>
    <dgm:cxn modelId="{8A2DBA79-FBE6-4B13-A2B3-9AEECE5A7FDD}" srcId="{24F42D72-F8BB-4D1D-A13F-85B7BA97629F}" destId="{ECD972C1-0795-43F1-8771-93D470379336}" srcOrd="1" destOrd="0" parTransId="{57CD19F3-C34A-48C1-9F7F-5669CA58A52F}" sibTransId="{70EF989A-60DE-437D-B327-392CA5B4A822}"/>
    <dgm:cxn modelId="{ADA19ADB-F979-47A9-A2E9-43F283108CAD}" type="presOf" srcId="{1F9AC8DA-3418-468F-97D0-CB391962F23E}" destId="{8B22B851-F0B6-46DA-858D-A944B29116B8}" srcOrd="0" destOrd="1" presId="urn:microsoft.com/office/officeart/2005/8/layout/hList1"/>
    <dgm:cxn modelId="{0C14CA96-7204-41AD-84B8-22C9C94D8067}" type="presOf" srcId="{F57AE475-61B1-485F-B365-99289EF03F85}" destId="{E1C42915-AF70-4994-9ED5-EA79BE9214FB}" srcOrd="0" destOrd="0" presId="urn:microsoft.com/office/officeart/2005/8/layout/hList1"/>
    <dgm:cxn modelId="{60D9D0AF-A2CB-4DEE-823A-B22D03441F6C}" type="presOf" srcId="{3891D1FE-4A47-4550-8510-21C3B559CBBA}" destId="{09D73965-6A66-4758-A747-C977D47974E6}" srcOrd="0" destOrd="0" presId="urn:microsoft.com/office/officeart/2005/8/layout/hList1"/>
    <dgm:cxn modelId="{40BA4B7C-4CEE-4B5E-B1EE-1810E32F6250}" type="presOf" srcId="{BDEEFF64-8609-4C35-8093-47EE3179D594}" destId="{8B22B851-F0B6-46DA-858D-A944B29116B8}" srcOrd="0" destOrd="2" presId="urn:microsoft.com/office/officeart/2005/8/layout/hList1"/>
    <dgm:cxn modelId="{A97BA79A-CBC1-4EFA-9046-7E40970651E5}" srcId="{ECD972C1-0795-43F1-8771-93D470379336}" destId="{7E06272B-47FB-4DE7-93F0-EB84D2FC7B2E}" srcOrd="0" destOrd="0" parTransId="{6FC1B368-8BCD-463F-839A-BE08B45814E1}" sibTransId="{E0D0EE12-74FB-4047-BEB3-6237C8FF271E}"/>
    <dgm:cxn modelId="{3405CC6D-C5E8-4DC3-8485-2BB710ECC567}" type="presOf" srcId="{E76B219E-74AC-4F16-9214-4369EE2AD396}" destId="{8B22B851-F0B6-46DA-858D-A944B29116B8}" srcOrd="0" destOrd="0" presId="urn:microsoft.com/office/officeart/2005/8/layout/hList1"/>
    <dgm:cxn modelId="{4D0E85AE-7F9E-4EAD-8E4D-71E0E303FFCE}" srcId="{24F42D72-F8BB-4D1D-A13F-85B7BA97629F}" destId="{3891D1FE-4A47-4550-8510-21C3B559CBBA}" srcOrd="0" destOrd="0" parTransId="{53AAE1A1-85CE-44C6-B140-A1E8DDC2B238}" sibTransId="{40B05D53-D7FF-4B7A-88FE-0E453AD0FEAC}"/>
    <dgm:cxn modelId="{2C696932-411C-48C7-8A8B-1BF7BB821F54}" srcId="{3891D1FE-4A47-4550-8510-21C3B559CBBA}" destId="{1F9AC8DA-3418-468F-97D0-CB391962F23E}" srcOrd="1" destOrd="0" parTransId="{D8220E6C-B112-4B35-9E87-4F608528E96E}" sibTransId="{882FA640-C069-401E-8C14-5599E1ED96DE}"/>
    <dgm:cxn modelId="{A83CC9FE-5DA7-4A13-AA37-DA68CAC9DBC5}" type="presParOf" srcId="{B46E7611-7FB8-4811-8BC2-56A709BB6842}" destId="{190DFC0A-580E-4759-A2F3-E8C70B83D3B2}" srcOrd="0" destOrd="0" presId="urn:microsoft.com/office/officeart/2005/8/layout/hList1"/>
    <dgm:cxn modelId="{92A555A2-B754-4E19-90A5-3FF09C00B304}" type="presParOf" srcId="{190DFC0A-580E-4759-A2F3-E8C70B83D3B2}" destId="{09D73965-6A66-4758-A747-C977D47974E6}" srcOrd="0" destOrd="0" presId="urn:microsoft.com/office/officeart/2005/8/layout/hList1"/>
    <dgm:cxn modelId="{20828A98-CF2E-4CA5-BFCA-AE29EA986CA4}" type="presParOf" srcId="{190DFC0A-580E-4759-A2F3-E8C70B83D3B2}" destId="{8B22B851-F0B6-46DA-858D-A944B29116B8}" srcOrd="1" destOrd="0" presId="urn:microsoft.com/office/officeart/2005/8/layout/hList1"/>
    <dgm:cxn modelId="{A3FBA83C-C200-468E-AEEF-4DF7DA2D3A4E}" type="presParOf" srcId="{B46E7611-7FB8-4811-8BC2-56A709BB6842}" destId="{C85A6DA7-EAE4-4ED6-BD4F-B068F9921C40}" srcOrd="1" destOrd="0" presId="urn:microsoft.com/office/officeart/2005/8/layout/hList1"/>
    <dgm:cxn modelId="{E379140D-022C-475C-AEED-05B6ECD24124}" type="presParOf" srcId="{B46E7611-7FB8-4811-8BC2-56A709BB6842}" destId="{047BFDE9-BEB2-43E1-A4A9-B9D30501930D}" srcOrd="2" destOrd="0" presId="urn:microsoft.com/office/officeart/2005/8/layout/hList1"/>
    <dgm:cxn modelId="{7B17B69D-223E-44DA-8A5A-E1CC10765386}" type="presParOf" srcId="{047BFDE9-BEB2-43E1-A4A9-B9D30501930D}" destId="{3F6E8AD2-10E8-4CC5-9505-2ED6BF7CE5B8}" srcOrd="0" destOrd="0" presId="urn:microsoft.com/office/officeart/2005/8/layout/hList1"/>
    <dgm:cxn modelId="{27CB49DB-3258-4D5A-B710-18ED55461388}" type="presParOf" srcId="{047BFDE9-BEB2-43E1-A4A9-B9D30501930D}" destId="{38EFAAA2-78B8-4DEA-83FF-BF22FAF3A76F}" srcOrd="1" destOrd="0" presId="urn:microsoft.com/office/officeart/2005/8/layout/hList1"/>
    <dgm:cxn modelId="{A5BDFE52-5D92-49FC-9ECF-0FBCCDD8FBE8}" type="presParOf" srcId="{B46E7611-7FB8-4811-8BC2-56A709BB6842}" destId="{B862B91C-5445-4F1A-BA76-8CACA00DA4E2}" srcOrd="3" destOrd="0" presId="urn:microsoft.com/office/officeart/2005/8/layout/hList1"/>
    <dgm:cxn modelId="{AA396864-4D93-4D9F-8C9A-97063435A97C}" type="presParOf" srcId="{B46E7611-7FB8-4811-8BC2-56A709BB6842}" destId="{652129F4-094F-4AFB-B08F-4C9D5BB30545}" srcOrd="4" destOrd="0" presId="urn:microsoft.com/office/officeart/2005/8/layout/hList1"/>
    <dgm:cxn modelId="{0564F70D-B7A4-4C5F-934E-D0DF17239BDA}" type="presParOf" srcId="{652129F4-094F-4AFB-B08F-4C9D5BB30545}" destId="{E1C42915-AF70-4994-9ED5-EA79BE9214FB}" srcOrd="0" destOrd="0" presId="urn:microsoft.com/office/officeart/2005/8/layout/hList1"/>
    <dgm:cxn modelId="{AF2582C5-C325-4BC0-8CF3-0CC17788F8BB}" type="presParOf" srcId="{652129F4-094F-4AFB-B08F-4C9D5BB30545}" destId="{D82B5034-7269-4565-BBDD-CB8CBAC466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F42D72-F8BB-4D1D-A13F-85B7BA97629F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3891D1FE-4A47-4550-8510-21C3B559CBBA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53AAE1A1-85CE-44C6-B140-A1E8DDC2B238}" type="parTrans" cxnId="{4D0E85AE-7F9E-4EAD-8E4D-71E0E303FFCE}">
      <dgm:prSet/>
      <dgm:spPr/>
      <dgm:t>
        <a:bodyPr/>
        <a:lstStyle/>
        <a:p>
          <a:endParaRPr lang="tr-TR" sz="1700" b="0"/>
        </a:p>
      </dgm:t>
    </dgm:pt>
    <dgm:pt modelId="{40B05D53-D7FF-4B7A-88FE-0E453AD0FEAC}" type="sibTrans" cxnId="{4D0E85AE-7F9E-4EAD-8E4D-71E0E303FFCE}">
      <dgm:prSet/>
      <dgm:spPr/>
      <dgm:t>
        <a:bodyPr/>
        <a:lstStyle/>
        <a:p>
          <a:endParaRPr lang="tr-TR" sz="1700" b="0"/>
        </a:p>
      </dgm:t>
    </dgm:pt>
    <dgm:pt modelId="{7B32E203-EED1-48C2-82F7-FEF26B6C970F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E9BBD0F1-8375-40EE-887A-27378A922D55}" type="parTrans" cxnId="{F29E0426-0502-403B-A05A-4B6790406319}">
      <dgm:prSet/>
      <dgm:spPr/>
      <dgm:t>
        <a:bodyPr/>
        <a:lstStyle/>
        <a:p>
          <a:endParaRPr lang="tr-TR" sz="1700"/>
        </a:p>
      </dgm:t>
    </dgm:pt>
    <dgm:pt modelId="{691FFE81-9B53-4A2F-80D3-DB8434690FB8}" type="sibTrans" cxnId="{F29E0426-0502-403B-A05A-4B6790406319}">
      <dgm:prSet/>
      <dgm:spPr/>
      <dgm:t>
        <a:bodyPr/>
        <a:lstStyle/>
        <a:p>
          <a:endParaRPr lang="tr-TR" sz="1700"/>
        </a:p>
      </dgm:t>
    </dgm:pt>
    <dgm:pt modelId="{10451D28-2905-400F-AC55-22C9C769104E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120BAB29-BBF8-42A6-8776-EFB42A68C409}" type="parTrans" cxnId="{75DA6035-1EFB-4FB8-B493-078ADD52162C}">
      <dgm:prSet/>
      <dgm:spPr/>
      <dgm:t>
        <a:bodyPr/>
        <a:lstStyle/>
        <a:p>
          <a:endParaRPr lang="tr-TR" sz="1700"/>
        </a:p>
      </dgm:t>
    </dgm:pt>
    <dgm:pt modelId="{3FB94FCE-990E-4764-854B-D8CD583E83F0}" type="sibTrans" cxnId="{75DA6035-1EFB-4FB8-B493-078ADD52162C}">
      <dgm:prSet/>
      <dgm:spPr/>
      <dgm:t>
        <a:bodyPr/>
        <a:lstStyle/>
        <a:p>
          <a:endParaRPr lang="tr-TR" sz="1700"/>
        </a:p>
      </dgm:t>
    </dgm:pt>
    <dgm:pt modelId="{0CC6AFBC-F5EF-40DE-8433-179A64C26E44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69B0E7AC-FE8A-45F5-A74B-DF5AFDDAC4EF}" type="parTrans" cxnId="{26202786-8D83-4BA8-B5FF-2AA0CA2E58F4}">
      <dgm:prSet/>
      <dgm:spPr/>
      <dgm:t>
        <a:bodyPr/>
        <a:lstStyle/>
        <a:p>
          <a:endParaRPr lang="tr-TR" sz="1700"/>
        </a:p>
      </dgm:t>
    </dgm:pt>
    <dgm:pt modelId="{E4179173-DF75-4328-A767-4115D3D3CABD}" type="sibTrans" cxnId="{26202786-8D83-4BA8-B5FF-2AA0CA2E58F4}">
      <dgm:prSet/>
      <dgm:spPr/>
      <dgm:t>
        <a:bodyPr/>
        <a:lstStyle/>
        <a:p>
          <a:endParaRPr lang="tr-TR" sz="1700"/>
        </a:p>
      </dgm:t>
    </dgm:pt>
    <dgm:pt modelId="{2B983B2C-F069-4AA6-A36D-5237BD40B831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855CE409-0E48-4172-867B-D932C4CD0D82}" type="parTrans" cxnId="{FF67E862-D8E0-4D14-94B2-14BD5E07398C}">
      <dgm:prSet/>
      <dgm:spPr/>
      <dgm:t>
        <a:bodyPr/>
        <a:lstStyle/>
        <a:p>
          <a:endParaRPr lang="tr-TR" sz="1700"/>
        </a:p>
      </dgm:t>
    </dgm:pt>
    <dgm:pt modelId="{872F93B4-E3E0-476D-B7EB-4E2B8055EA53}" type="sibTrans" cxnId="{FF67E862-D8E0-4D14-94B2-14BD5E07398C}">
      <dgm:prSet/>
      <dgm:spPr/>
      <dgm:t>
        <a:bodyPr/>
        <a:lstStyle/>
        <a:p>
          <a:endParaRPr lang="tr-TR" sz="1700"/>
        </a:p>
      </dgm:t>
    </dgm:pt>
    <dgm:pt modelId="{0336AE90-5BAE-4E71-91E8-E69D71FC3EB3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C75494B2-9B28-4A1F-A73A-DB4746148DEA}" type="parTrans" cxnId="{0024C1FC-90D1-41A5-B968-081F1226CCAD}">
      <dgm:prSet/>
      <dgm:spPr/>
      <dgm:t>
        <a:bodyPr/>
        <a:lstStyle/>
        <a:p>
          <a:endParaRPr lang="tr-TR" sz="1700"/>
        </a:p>
      </dgm:t>
    </dgm:pt>
    <dgm:pt modelId="{A7ADEF1A-C96D-454F-95B6-2879B31ACD09}" type="sibTrans" cxnId="{0024C1FC-90D1-41A5-B968-081F1226CCAD}">
      <dgm:prSet/>
      <dgm:spPr/>
      <dgm:t>
        <a:bodyPr/>
        <a:lstStyle/>
        <a:p>
          <a:endParaRPr lang="tr-TR" sz="1700"/>
        </a:p>
      </dgm:t>
    </dgm:pt>
    <dgm:pt modelId="{3EDADF1E-8AD2-42CD-85F7-0C43534AAA79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EB87A285-A241-4693-AFF8-D7848DDCEADC}" type="parTrans" cxnId="{A5219467-68D1-41EF-97A1-24C5A28347FD}">
      <dgm:prSet/>
      <dgm:spPr/>
      <dgm:t>
        <a:bodyPr/>
        <a:lstStyle/>
        <a:p>
          <a:endParaRPr lang="tr-TR" sz="1700"/>
        </a:p>
      </dgm:t>
    </dgm:pt>
    <dgm:pt modelId="{A950D115-FBF0-474F-8FC7-948000AC62C5}" type="sibTrans" cxnId="{A5219467-68D1-41EF-97A1-24C5A28347FD}">
      <dgm:prSet/>
      <dgm:spPr/>
      <dgm:t>
        <a:bodyPr/>
        <a:lstStyle/>
        <a:p>
          <a:endParaRPr lang="tr-TR" sz="1700"/>
        </a:p>
      </dgm:t>
    </dgm:pt>
    <dgm:pt modelId="{A5E34661-38AE-4189-80E7-604A24C810DE}">
      <dgm:prSet phldrT="[Metin]" custT="1"/>
      <dgm:spPr/>
      <dgm:t>
        <a:bodyPr/>
        <a:lstStyle/>
        <a:p>
          <a:r>
            <a:rPr lang="tr-TR" sz="1700" b="0" dirty="0" smtClean="0"/>
            <a:t>Madde</a:t>
          </a:r>
          <a:endParaRPr lang="tr-TR" sz="1700" b="0" dirty="0"/>
        </a:p>
      </dgm:t>
    </dgm:pt>
    <dgm:pt modelId="{ECC4C2D3-CCCA-43D0-990B-BE753405256C}" type="parTrans" cxnId="{F2EB8D31-2B90-4A87-B32F-3206CA98F56F}">
      <dgm:prSet/>
      <dgm:spPr/>
      <dgm:t>
        <a:bodyPr/>
        <a:lstStyle/>
        <a:p>
          <a:endParaRPr lang="tr-TR" sz="1700"/>
        </a:p>
      </dgm:t>
    </dgm:pt>
    <dgm:pt modelId="{29379BA7-0F16-4622-9F88-10DFD666928C}" type="sibTrans" cxnId="{F2EB8D31-2B90-4A87-B32F-3206CA98F56F}">
      <dgm:prSet/>
      <dgm:spPr/>
      <dgm:t>
        <a:bodyPr/>
        <a:lstStyle/>
        <a:p>
          <a:endParaRPr lang="tr-TR" sz="1700"/>
        </a:p>
      </dgm:t>
    </dgm:pt>
    <dgm:pt modelId="{F840ADA4-4832-4FF0-A3D0-589C1E95B456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11A05BAF-B51C-4FE0-A359-E31C0187B6F7}" type="parTrans" cxnId="{45E21AEA-77E5-42E1-8831-838447E3403F}">
      <dgm:prSet/>
      <dgm:spPr/>
      <dgm:t>
        <a:bodyPr/>
        <a:lstStyle/>
        <a:p>
          <a:endParaRPr lang="tr-TR" sz="1700"/>
        </a:p>
      </dgm:t>
    </dgm:pt>
    <dgm:pt modelId="{E2CEEB41-1B75-412E-A8C7-19CEF510E378}" type="sibTrans" cxnId="{45E21AEA-77E5-42E1-8831-838447E3403F}">
      <dgm:prSet/>
      <dgm:spPr/>
      <dgm:t>
        <a:bodyPr/>
        <a:lstStyle/>
        <a:p>
          <a:endParaRPr lang="tr-TR" sz="1700"/>
        </a:p>
      </dgm:t>
    </dgm:pt>
    <dgm:pt modelId="{C0C7957C-5253-43C1-A6EB-7355ECE288D2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AC68F3F5-DCA7-4D4E-9D6E-5111D887EF5C}" type="parTrans" cxnId="{7EAECE36-9D81-4B28-8A89-C119C038EEF7}">
      <dgm:prSet/>
      <dgm:spPr/>
      <dgm:t>
        <a:bodyPr/>
        <a:lstStyle/>
        <a:p>
          <a:endParaRPr lang="tr-TR" sz="1700"/>
        </a:p>
      </dgm:t>
    </dgm:pt>
    <dgm:pt modelId="{C04C35D5-7975-4826-8859-4260295E532B}" type="sibTrans" cxnId="{7EAECE36-9D81-4B28-8A89-C119C038EEF7}">
      <dgm:prSet/>
      <dgm:spPr/>
      <dgm:t>
        <a:bodyPr/>
        <a:lstStyle/>
        <a:p>
          <a:endParaRPr lang="tr-TR" sz="1700"/>
        </a:p>
      </dgm:t>
    </dgm:pt>
    <dgm:pt modelId="{EF275913-CB09-4627-904D-540BC0B925F5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85BE5F44-0D59-4A28-A0FF-0B52BDCE75F0}" type="parTrans" cxnId="{83D6CA5D-E9E0-4C8A-9D00-0F935C28986C}">
      <dgm:prSet/>
      <dgm:spPr/>
      <dgm:t>
        <a:bodyPr/>
        <a:lstStyle/>
        <a:p>
          <a:endParaRPr lang="tr-TR" sz="1700"/>
        </a:p>
      </dgm:t>
    </dgm:pt>
    <dgm:pt modelId="{2666BF87-D000-4EC1-A848-D2BE40063027}" type="sibTrans" cxnId="{83D6CA5D-E9E0-4C8A-9D00-0F935C28986C}">
      <dgm:prSet/>
      <dgm:spPr/>
      <dgm:t>
        <a:bodyPr/>
        <a:lstStyle/>
        <a:p>
          <a:endParaRPr lang="tr-TR" sz="1700"/>
        </a:p>
      </dgm:t>
    </dgm:pt>
    <dgm:pt modelId="{19E2A012-BE3A-4CA7-AF9B-1E2A3D9EA74A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09C96880-5AA2-46EC-8398-0A04F7112FFB}" type="parTrans" cxnId="{0A56B7E4-63B4-4C76-8A21-C98C27A843D3}">
      <dgm:prSet/>
      <dgm:spPr/>
      <dgm:t>
        <a:bodyPr/>
        <a:lstStyle/>
        <a:p>
          <a:endParaRPr lang="tr-TR" sz="1700"/>
        </a:p>
      </dgm:t>
    </dgm:pt>
    <dgm:pt modelId="{E27D8D0F-26CB-4E30-969B-BF8F1A83AE5B}" type="sibTrans" cxnId="{0A56B7E4-63B4-4C76-8A21-C98C27A843D3}">
      <dgm:prSet/>
      <dgm:spPr/>
      <dgm:t>
        <a:bodyPr/>
        <a:lstStyle/>
        <a:p>
          <a:endParaRPr lang="tr-TR" sz="1700"/>
        </a:p>
      </dgm:t>
    </dgm:pt>
    <dgm:pt modelId="{CDBBE0F7-9161-4B79-94CB-054BF6285BF6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E18D000E-F355-4032-B062-794AF1454D78}" type="parTrans" cxnId="{88F0B851-92AC-431C-A18B-7314804761CA}">
      <dgm:prSet/>
      <dgm:spPr/>
      <dgm:t>
        <a:bodyPr/>
        <a:lstStyle/>
        <a:p>
          <a:endParaRPr lang="tr-TR" sz="1700"/>
        </a:p>
      </dgm:t>
    </dgm:pt>
    <dgm:pt modelId="{D9E07ECB-A507-4FDC-8A73-B179FF246396}" type="sibTrans" cxnId="{88F0B851-92AC-431C-A18B-7314804761CA}">
      <dgm:prSet/>
      <dgm:spPr/>
      <dgm:t>
        <a:bodyPr/>
        <a:lstStyle/>
        <a:p>
          <a:endParaRPr lang="tr-TR" sz="1700"/>
        </a:p>
      </dgm:t>
    </dgm:pt>
    <dgm:pt modelId="{EA0DCE72-4860-480D-BA60-78C59F59AE8B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A5C66522-1C34-460F-98E4-60439646CFC6}" type="parTrans" cxnId="{7A6B9FC4-71E5-4AA1-BC28-37CF6B2EA197}">
      <dgm:prSet/>
      <dgm:spPr/>
      <dgm:t>
        <a:bodyPr/>
        <a:lstStyle/>
        <a:p>
          <a:endParaRPr lang="tr-TR" sz="1700"/>
        </a:p>
      </dgm:t>
    </dgm:pt>
    <dgm:pt modelId="{343BF923-00BD-43F6-AF80-F86F27A08372}" type="sibTrans" cxnId="{7A6B9FC4-71E5-4AA1-BC28-37CF6B2EA197}">
      <dgm:prSet/>
      <dgm:spPr/>
      <dgm:t>
        <a:bodyPr/>
        <a:lstStyle/>
        <a:p>
          <a:endParaRPr lang="tr-TR" sz="1700"/>
        </a:p>
      </dgm:t>
    </dgm:pt>
    <dgm:pt modelId="{3783D6E1-CF36-4EAB-8E28-B4DFAFB29B3E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988A0E9A-E143-4F1A-9D88-9A9A6B7E2826}" type="parTrans" cxnId="{D0545A01-EC55-48D6-8627-79F2609A72E4}">
      <dgm:prSet/>
      <dgm:spPr/>
      <dgm:t>
        <a:bodyPr/>
        <a:lstStyle/>
        <a:p>
          <a:endParaRPr lang="tr-TR" sz="1700"/>
        </a:p>
      </dgm:t>
    </dgm:pt>
    <dgm:pt modelId="{E0D57326-568D-482B-ADE5-D6CB444C71F7}" type="sibTrans" cxnId="{D0545A01-EC55-48D6-8627-79F2609A72E4}">
      <dgm:prSet/>
      <dgm:spPr/>
      <dgm:t>
        <a:bodyPr/>
        <a:lstStyle/>
        <a:p>
          <a:endParaRPr lang="tr-TR" sz="1700"/>
        </a:p>
      </dgm:t>
    </dgm:pt>
    <dgm:pt modelId="{62BACFC2-C571-429E-B809-0019B3744F21}">
      <dgm:prSet phldrT="[Metin]" custT="1"/>
      <dgm:spPr/>
      <dgm:t>
        <a:bodyPr/>
        <a:lstStyle/>
        <a:p>
          <a:r>
            <a:rPr lang="tr-TR" sz="1700" b="0" dirty="0" smtClean="0"/>
            <a:t>Madde açıklaması için </a:t>
          </a:r>
          <a:endParaRPr lang="tr-TR" sz="1700" b="0" dirty="0"/>
        </a:p>
      </dgm:t>
    </dgm:pt>
    <dgm:pt modelId="{6B166B2F-4C59-4FD2-AF1F-A865F3ED1C43}" type="parTrans" cxnId="{A6071B37-4834-4B92-8B78-09986C90A78B}">
      <dgm:prSet/>
      <dgm:spPr/>
      <dgm:t>
        <a:bodyPr/>
        <a:lstStyle/>
        <a:p>
          <a:endParaRPr lang="tr-TR" sz="1700"/>
        </a:p>
      </dgm:t>
    </dgm:pt>
    <dgm:pt modelId="{BDB42AAF-74D0-4CB0-83ED-213F7481A3D5}" type="sibTrans" cxnId="{A6071B37-4834-4B92-8B78-09986C90A78B}">
      <dgm:prSet/>
      <dgm:spPr/>
      <dgm:t>
        <a:bodyPr/>
        <a:lstStyle/>
        <a:p>
          <a:endParaRPr lang="tr-TR" sz="1700"/>
        </a:p>
      </dgm:t>
    </dgm:pt>
    <dgm:pt modelId="{F3254D2B-0EE6-4BA4-8C71-CBCE43E26CD4}" type="pres">
      <dgm:prSet presAssocID="{24F42D72-F8BB-4D1D-A13F-85B7BA9762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EAA628E-AB91-4A45-8D1A-250F6C105FE1}" type="pres">
      <dgm:prSet presAssocID="{3891D1FE-4A47-4550-8510-21C3B559CBBA}" presName="parentText" presStyleLbl="node1" presStyleIdx="0" presStyleCnt="8" custLinFactY="-30196" custLinFactNeighborX="47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EE7B13-0D6A-4F04-B260-2B86C474716B}" type="pres">
      <dgm:prSet presAssocID="{3891D1FE-4A47-4550-8510-21C3B559CBBA}" presName="childText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8080BE3-0C42-4137-87F5-806BB8B34D58}" type="pres">
      <dgm:prSet presAssocID="{7B32E203-EED1-48C2-82F7-FEF26B6C970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86EC5E-C324-4D9F-B018-A70A87D8540C}" type="pres">
      <dgm:prSet presAssocID="{7B32E203-EED1-48C2-82F7-FEF26B6C970F}" presName="childText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83971D-9111-4A03-B986-47A1D45F8486}" type="pres">
      <dgm:prSet presAssocID="{10451D28-2905-400F-AC55-22C9C769104E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5ACB16-D141-4C3E-9003-BFE1336ED8D1}" type="pres">
      <dgm:prSet presAssocID="{10451D28-2905-400F-AC55-22C9C769104E}" presName="childText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97C8A9-35DB-42FC-922E-7DB998399705}" type="pres">
      <dgm:prSet presAssocID="{0CC6AFBC-F5EF-40DE-8433-179A64C26E4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886EB4-CC1B-44F2-B2EA-66B0BBDD2DFD}" type="pres">
      <dgm:prSet presAssocID="{0CC6AFBC-F5EF-40DE-8433-179A64C26E44}" presName="childText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8E97FC-8997-4B2C-9FA1-12074E7F17B1}" type="pres">
      <dgm:prSet presAssocID="{2B983B2C-F069-4AA6-A36D-5237BD40B831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DE561A-0BE4-4DDA-8863-5FE2AA3B4B7E}" type="pres">
      <dgm:prSet presAssocID="{2B983B2C-F069-4AA6-A36D-5237BD40B831}" presName="childText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D16176-9B57-412B-82AF-FD651085F677}" type="pres">
      <dgm:prSet presAssocID="{0336AE90-5BAE-4E71-91E8-E69D71FC3EB3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3724F0-B7C4-4B04-85A7-12E19E3D9D4E}" type="pres">
      <dgm:prSet presAssocID="{0336AE90-5BAE-4E71-91E8-E69D71FC3EB3}" presName="childText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2C05B2-9D5A-44D4-9383-3BBB4C3A9F04}" type="pres">
      <dgm:prSet presAssocID="{3EDADF1E-8AD2-42CD-85F7-0C43534AAA7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B7882B-036A-4FAE-9CD9-CEE464BE945D}" type="pres">
      <dgm:prSet presAssocID="{3EDADF1E-8AD2-42CD-85F7-0C43534AAA79}" presName="childText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31B79E-FEBB-4B43-AE32-2D0B682D32B1}" type="pres">
      <dgm:prSet presAssocID="{A5E34661-38AE-4189-80E7-604A24C810D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9E3EFD-9EB8-4423-8664-494C2B5D2192}" type="pres">
      <dgm:prSet presAssocID="{A5E34661-38AE-4189-80E7-604A24C810DE}" presName="childText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071B37-4834-4B92-8B78-09986C90A78B}" srcId="{3891D1FE-4A47-4550-8510-21C3B559CBBA}" destId="{62BACFC2-C571-429E-B809-0019B3744F21}" srcOrd="0" destOrd="0" parTransId="{6B166B2F-4C59-4FD2-AF1F-A865F3ED1C43}" sibTransId="{BDB42AAF-74D0-4CB0-83ED-213F7481A3D5}"/>
    <dgm:cxn modelId="{0601E6CC-B738-4FA5-8DB1-2C486B0ECA73}" type="presOf" srcId="{A5E34661-38AE-4189-80E7-604A24C810DE}" destId="{7A31B79E-FEBB-4B43-AE32-2D0B682D32B1}" srcOrd="0" destOrd="0" presId="urn:microsoft.com/office/officeart/2005/8/layout/vList2"/>
    <dgm:cxn modelId="{5CEA48AF-3DA0-4CA7-BB02-747A971C9358}" type="presOf" srcId="{19E2A012-BE3A-4CA7-AF9B-1E2A3D9EA74A}" destId="{2ADE561A-0BE4-4DDA-8863-5FE2AA3B4B7E}" srcOrd="0" destOrd="0" presId="urn:microsoft.com/office/officeart/2005/8/layout/vList2"/>
    <dgm:cxn modelId="{7A6B9FC4-71E5-4AA1-BC28-37CF6B2EA197}" srcId="{10451D28-2905-400F-AC55-22C9C769104E}" destId="{EA0DCE72-4860-480D-BA60-78C59F59AE8B}" srcOrd="0" destOrd="0" parTransId="{A5C66522-1C34-460F-98E4-60439646CFC6}" sibTransId="{343BF923-00BD-43F6-AF80-F86F27A08372}"/>
    <dgm:cxn modelId="{57F3D806-549E-4F22-8D8F-49E382F4BA30}" type="presOf" srcId="{0CC6AFBC-F5EF-40DE-8433-179A64C26E44}" destId="{F097C8A9-35DB-42FC-922E-7DB998399705}" srcOrd="0" destOrd="0" presId="urn:microsoft.com/office/officeart/2005/8/layout/vList2"/>
    <dgm:cxn modelId="{2F8550C5-9298-4059-A3A5-28EAA73589C2}" type="presOf" srcId="{24F42D72-F8BB-4D1D-A13F-85B7BA97629F}" destId="{F3254D2B-0EE6-4BA4-8C71-CBCE43E26CD4}" srcOrd="0" destOrd="0" presId="urn:microsoft.com/office/officeart/2005/8/layout/vList2"/>
    <dgm:cxn modelId="{A5219467-68D1-41EF-97A1-24C5A28347FD}" srcId="{24F42D72-F8BB-4D1D-A13F-85B7BA97629F}" destId="{3EDADF1E-8AD2-42CD-85F7-0C43534AAA79}" srcOrd="6" destOrd="0" parTransId="{EB87A285-A241-4693-AFF8-D7848DDCEADC}" sibTransId="{A950D115-FBF0-474F-8FC7-948000AC62C5}"/>
    <dgm:cxn modelId="{F7B36729-D332-4DCA-9503-B5706CDDA748}" type="presOf" srcId="{0336AE90-5BAE-4E71-91E8-E69D71FC3EB3}" destId="{F9D16176-9B57-412B-82AF-FD651085F677}" srcOrd="0" destOrd="0" presId="urn:microsoft.com/office/officeart/2005/8/layout/vList2"/>
    <dgm:cxn modelId="{F29E0426-0502-403B-A05A-4B6790406319}" srcId="{24F42D72-F8BB-4D1D-A13F-85B7BA97629F}" destId="{7B32E203-EED1-48C2-82F7-FEF26B6C970F}" srcOrd="1" destOrd="0" parTransId="{E9BBD0F1-8375-40EE-887A-27378A922D55}" sibTransId="{691FFE81-9B53-4A2F-80D3-DB8434690FB8}"/>
    <dgm:cxn modelId="{2BE7BFC6-B6EC-471A-BE8E-8E3B14DACB00}" type="presOf" srcId="{EF275913-CB09-4627-904D-540BC0B925F5}" destId="{F83724F0-B7C4-4B04-85A7-12E19E3D9D4E}" srcOrd="0" destOrd="0" presId="urn:microsoft.com/office/officeart/2005/8/layout/vList2"/>
    <dgm:cxn modelId="{0C490990-F67B-4BF2-A491-DBECE2EBFA52}" type="presOf" srcId="{EA0DCE72-4860-480D-BA60-78C59F59AE8B}" destId="{C95ACB16-D141-4C3E-9003-BFE1336ED8D1}" srcOrd="0" destOrd="0" presId="urn:microsoft.com/office/officeart/2005/8/layout/vList2"/>
    <dgm:cxn modelId="{03AE32EA-A802-4A73-A137-EFE18E892F5C}" type="presOf" srcId="{F840ADA4-4832-4FF0-A3D0-589C1E95B456}" destId="{019E3EFD-9EB8-4423-8664-494C2B5D2192}" srcOrd="0" destOrd="0" presId="urn:microsoft.com/office/officeart/2005/8/layout/vList2"/>
    <dgm:cxn modelId="{FB39521B-5404-401F-86BE-530BD4219EBE}" type="presOf" srcId="{3891D1FE-4A47-4550-8510-21C3B559CBBA}" destId="{FEAA628E-AB91-4A45-8D1A-250F6C105FE1}" srcOrd="0" destOrd="0" presId="urn:microsoft.com/office/officeart/2005/8/layout/vList2"/>
    <dgm:cxn modelId="{4D0E85AE-7F9E-4EAD-8E4D-71E0E303FFCE}" srcId="{24F42D72-F8BB-4D1D-A13F-85B7BA97629F}" destId="{3891D1FE-4A47-4550-8510-21C3B559CBBA}" srcOrd="0" destOrd="0" parTransId="{53AAE1A1-85CE-44C6-B140-A1E8DDC2B238}" sibTransId="{40B05D53-D7FF-4B7A-88FE-0E453AD0FEAC}"/>
    <dgm:cxn modelId="{DC503137-5DCB-457E-8007-75E787B208E1}" type="presOf" srcId="{3EDADF1E-8AD2-42CD-85F7-0C43534AAA79}" destId="{E02C05B2-9D5A-44D4-9383-3BBB4C3A9F04}" srcOrd="0" destOrd="0" presId="urn:microsoft.com/office/officeart/2005/8/layout/vList2"/>
    <dgm:cxn modelId="{FF67E862-D8E0-4D14-94B2-14BD5E07398C}" srcId="{24F42D72-F8BB-4D1D-A13F-85B7BA97629F}" destId="{2B983B2C-F069-4AA6-A36D-5237BD40B831}" srcOrd="4" destOrd="0" parTransId="{855CE409-0E48-4172-867B-D932C4CD0D82}" sibTransId="{872F93B4-E3E0-476D-B7EB-4E2B8055EA53}"/>
    <dgm:cxn modelId="{4BE3C567-E4F4-4482-B03B-36F7707FC175}" type="presOf" srcId="{3783D6E1-CF36-4EAB-8E28-B4DFAFB29B3E}" destId="{1F86EC5E-C324-4D9F-B018-A70A87D8540C}" srcOrd="0" destOrd="0" presId="urn:microsoft.com/office/officeart/2005/8/layout/vList2"/>
    <dgm:cxn modelId="{75DA6035-1EFB-4FB8-B493-078ADD52162C}" srcId="{24F42D72-F8BB-4D1D-A13F-85B7BA97629F}" destId="{10451D28-2905-400F-AC55-22C9C769104E}" srcOrd="2" destOrd="0" parTransId="{120BAB29-BBF8-42A6-8776-EFB42A68C409}" sibTransId="{3FB94FCE-990E-4764-854B-D8CD583E83F0}"/>
    <dgm:cxn modelId="{83D6CA5D-E9E0-4C8A-9D00-0F935C28986C}" srcId="{0336AE90-5BAE-4E71-91E8-E69D71FC3EB3}" destId="{EF275913-CB09-4627-904D-540BC0B925F5}" srcOrd="0" destOrd="0" parTransId="{85BE5F44-0D59-4A28-A0FF-0B52BDCE75F0}" sibTransId="{2666BF87-D000-4EC1-A848-D2BE40063027}"/>
    <dgm:cxn modelId="{F2EB8D31-2B90-4A87-B32F-3206CA98F56F}" srcId="{24F42D72-F8BB-4D1D-A13F-85B7BA97629F}" destId="{A5E34661-38AE-4189-80E7-604A24C810DE}" srcOrd="7" destOrd="0" parTransId="{ECC4C2D3-CCCA-43D0-990B-BE753405256C}" sibTransId="{29379BA7-0F16-4622-9F88-10DFD666928C}"/>
    <dgm:cxn modelId="{7EAECE36-9D81-4B28-8A89-C119C038EEF7}" srcId="{3EDADF1E-8AD2-42CD-85F7-0C43534AAA79}" destId="{C0C7957C-5253-43C1-A6EB-7355ECE288D2}" srcOrd="0" destOrd="0" parTransId="{AC68F3F5-DCA7-4D4E-9D6E-5111D887EF5C}" sibTransId="{C04C35D5-7975-4826-8859-4260295E532B}"/>
    <dgm:cxn modelId="{EB3B2427-D44E-4F79-BCEE-40C4157D41C8}" type="presOf" srcId="{10451D28-2905-400F-AC55-22C9C769104E}" destId="{3E83971D-9111-4A03-B986-47A1D45F8486}" srcOrd="0" destOrd="0" presId="urn:microsoft.com/office/officeart/2005/8/layout/vList2"/>
    <dgm:cxn modelId="{88F0B851-92AC-431C-A18B-7314804761CA}" srcId="{0CC6AFBC-F5EF-40DE-8433-179A64C26E44}" destId="{CDBBE0F7-9161-4B79-94CB-054BF6285BF6}" srcOrd="0" destOrd="0" parTransId="{E18D000E-F355-4032-B062-794AF1454D78}" sibTransId="{D9E07ECB-A507-4FDC-8A73-B179FF246396}"/>
    <dgm:cxn modelId="{0A56B7E4-63B4-4C76-8A21-C98C27A843D3}" srcId="{2B983B2C-F069-4AA6-A36D-5237BD40B831}" destId="{19E2A012-BE3A-4CA7-AF9B-1E2A3D9EA74A}" srcOrd="0" destOrd="0" parTransId="{09C96880-5AA2-46EC-8398-0A04F7112FFB}" sibTransId="{E27D8D0F-26CB-4E30-969B-BF8F1A83AE5B}"/>
    <dgm:cxn modelId="{CD6A97F8-269C-489E-AA35-E726D8167B39}" type="presOf" srcId="{7B32E203-EED1-48C2-82F7-FEF26B6C970F}" destId="{68080BE3-0C42-4137-87F5-806BB8B34D58}" srcOrd="0" destOrd="0" presId="urn:microsoft.com/office/officeart/2005/8/layout/vList2"/>
    <dgm:cxn modelId="{A14F73AA-174A-4E6B-8E1B-5DFA23A6936C}" type="presOf" srcId="{62BACFC2-C571-429E-B809-0019B3744F21}" destId="{F6EE7B13-0D6A-4F04-B260-2B86C474716B}" srcOrd="0" destOrd="0" presId="urn:microsoft.com/office/officeart/2005/8/layout/vList2"/>
    <dgm:cxn modelId="{26202786-8D83-4BA8-B5FF-2AA0CA2E58F4}" srcId="{24F42D72-F8BB-4D1D-A13F-85B7BA97629F}" destId="{0CC6AFBC-F5EF-40DE-8433-179A64C26E44}" srcOrd="3" destOrd="0" parTransId="{69B0E7AC-FE8A-45F5-A74B-DF5AFDDAC4EF}" sibTransId="{E4179173-DF75-4328-A767-4115D3D3CABD}"/>
    <dgm:cxn modelId="{79556DF6-3606-4678-899A-0933140066FE}" type="presOf" srcId="{C0C7957C-5253-43C1-A6EB-7355ECE288D2}" destId="{6DB7882B-036A-4FAE-9CD9-CEE464BE945D}" srcOrd="0" destOrd="0" presId="urn:microsoft.com/office/officeart/2005/8/layout/vList2"/>
    <dgm:cxn modelId="{7C0AC397-3681-4301-BBA7-6982DFD34957}" type="presOf" srcId="{2B983B2C-F069-4AA6-A36D-5237BD40B831}" destId="{8D8E97FC-8997-4B2C-9FA1-12074E7F17B1}" srcOrd="0" destOrd="0" presId="urn:microsoft.com/office/officeart/2005/8/layout/vList2"/>
    <dgm:cxn modelId="{0024C1FC-90D1-41A5-B968-081F1226CCAD}" srcId="{24F42D72-F8BB-4D1D-A13F-85B7BA97629F}" destId="{0336AE90-5BAE-4E71-91E8-E69D71FC3EB3}" srcOrd="5" destOrd="0" parTransId="{C75494B2-9B28-4A1F-A73A-DB4746148DEA}" sibTransId="{A7ADEF1A-C96D-454F-95B6-2879B31ACD09}"/>
    <dgm:cxn modelId="{45E21AEA-77E5-42E1-8831-838447E3403F}" srcId="{A5E34661-38AE-4189-80E7-604A24C810DE}" destId="{F840ADA4-4832-4FF0-A3D0-589C1E95B456}" srcOrd="0" destOrd="0" parTransId="{11A05BAF-B51C-4FE0-A359-E31C0187B6F7}" sibTransId="{E2CEEB41-1B75-412E-A8C7-19CEF510E378}"/>
    <dgm:cxn modelId="{A3308D63-5C1E-48B8-A86D-226E5BD21A14}" type="presOf" srcId="{CDBBE0F7-9161-4B79-94CB-054BF6285BF6}" destId="{50886EB4-CC1B-44F2-B2EA-66B0BBDD2DFD}" srcOrd="0" destOrd="0" presId="urn:microsoft.com/office/officeart/2005/8/layout/vList2"/>
    <dgm:cxn modelId="{D0545A01-EC55-48D6-8627-79F2609A72E4}" srcId="{7B32E203-EED1-48C2-82F7-FEF26B6C970F}" destId="{3783D6E1-CF36-4EAB-8E28-B4DFAFB29B3E}" srcOrd="0" destOrd="0" parTransId="{988A0E9A-E143-4F1A-9D88-9A9A6B7E2826}" sibTransId="{E0D57326-568D-482B-ADE5-D6CB444C71F7}"/>
    <dgm:cxn modelId="{9BE1318E-306B-4CDC-ABFC-35E97F3A3F4C}" type="presParOf" srcId="{F3254D2B-0EE6-4BA4-8C71-CBCE43E26CD4}" destId="{FEAA628E-AB91-4A45-8D1A-250F6C105FE1}" srcOrd="0" destOrd="0" presId="urn:microsoft.com/office/officeart/2005/8/layout/vList2"/>
    <dgm:cxn modelId="{FECEA666-475B-46F7-874A-76F6BC41E4E4}" type="presParOf" srcId="{F3254D2B-0EE6-4BA4-8C71-CBCE43E26CD4}" destId="{F6EE7B13-0D6A-4F04-B260-2B86C474716B}" srcOrd="1" destOrd="0" presId="urn:microsoft.com/office/officeart/2005/8/layout/vList2"/>
    <dgm:cxn modelId="{F5D06EFB-C27C-4A86-8507-C9BF5CAA5E4A}" type="presParOf" srcId="{F3254D2B-0EE6-4BA4-8C71-CBCE43E26CD4}" destId="{68080BE3-0C42-4137-87F5-806BB8B34D58}" srcOrd="2" destOrd="0" presId="urn:microsoft.com/office/officeart/2005/8/layout/vList2"/>
    <dgm:cxn modelId="{96014EDB-1C19-4BEE-BB1F-8CDD8252AC44}" type="presParOf" srcId="{F3254D2B-0EE6-4BA4-8C71-CBCE43E26CD4}" destId="{1F86EC5E-C324-4D9F-B018-A70A87D8540C}" srcOrd="3" destOrd="0" presId="urn:microsoft.com/office/officeart/2005/8/layout/vList2"/>
    <dgm:cxn modelId="{FF9795B7-CB50-4024-9E12-3DF0EC5C1AFB}" type="presParOf" srcId="{F3254D2B-0EE6-4BA4-8C71-CBCE43E26CD4}" destId="{3E83971D-9111-4A03-B986-47A1D45F8486}" srcOrd="4" destOrd="0" presId="urn:microsoft.com/office/officeart/2005/8/layout/vList2"/>
    <dgm:cxn modelId="{65C05976-AC1E-4917-BA6C-6852E71092C6}" type="presParOf" srcId="{F3254D2B-0EE6-4BA4-8C71-CBCE43E26CD4}" destId="{C95ACB16-D141-4C3E-9003-BFE1336ED8D1}" srcOrd="5" destOrd="0" presId="urn:microsoft.com/office/officeart/2005/8/layout/vList2"/>
    <dgm:cxn modelId="{458FE207-FD88-4971-9C3D-37769FE7A2B0}" type="presParOf" srcId="{F3254D2B-0EE6-4BA4-8C71-CBCE43E26CD4}" destId="{F097C8A9-35DB-42FC-922E-7DB998399705}" srcOrd="6" destOrd="0" presId="urn:microsoft.com/office/officeart/2005/8/layout/vList2"/>
    <dgm:cxn modelId="{80D205E2-3BBA-4009-889E-DE6C25CEF8F9}" type="presParOf" srcId="{F3254D2B-0EE6-4BA4-8C71-CBCE43E26CD4}" destId="{50886EB4-CC1B-44F2-B2EA-66B0BBDD2DFD}" srcOrd="7" destOrd="0" presId="urn:microsoft.com/office/officeart/2005/8/layout/vList2"/>
    <dgm:cxn modelId="{1B30F42A-D0C0-4D21-85C6-EC55717ADFA7}" type="presParOf" srcId="{F3254D2B-0EE6-4BA4-8C71-CBCE43E26CD4}" destId="{8D8E97FC-8997-4B2C-9FA1-12074E7F17B1}" srcOrd="8" destOrd="0" presId="urn:microsoft.com/office/officeart/2005/8/layout/vList2"/>
    <dgm:cxn modelId="{00772392-1A00-4C21-993C-1271F98610FF}" type="presParOf" srcId="{F3254D2B-0EE6-4BA4-8C71-CBCE43E26CD4}" destId="{2ADE561A-0BE4-4DDA-8863-5FE2AA3B4B7E}" srcOrd="9" destOrd="0" presId="urn:microsoft.com/office/officeart/2005/8/layout/vList2"/>
    <dgm:cxn modelId="{2F5A4298-81DF-47D6-B75F-BCFBCE3D9E06}" type="presParOf" srcId="{F3254D2B-0EE6-4BA4-8C71-CBCE43E26CD4}" destId="{F9D16176-9B57-412B-82AF-FD651085F677}" srcOrd="10" destOrd="0" presId="urn:microsoft.com/office/officeart/2005/8/layout/vList2"/>
    <dgm:cxn modelId="{7CF6D68D-3A6A-41D9-9DF0-BE605C0513B9}" type="presParOf" srcId="{F3254D2B-0EE6-4BA4-8C71-CBCE43E26CD4}" destId="{F83724F0-B7C4-4B04-85A7-12E19E3D9D4E}" srcOrd="11" destOrd="0" presId="urn:microsoft.com/office/officeart/2005/8/layout/vList2"/>
    <dgm:cxn modelId="{DF7D433E-E23C-42DB-B008-D05492584CEB}" type="presParOf" srcId="{F3254D2B-0EE6-4BA4-8C71-CBCE43E26CD4}" destId="{E02C05B2-9D5A-44D4-9383-3BBB4C3A9F04}" srcOrd="12" destOrd="0" presId="urn:microsoft.com/office/officeart/2005/8/layout/vList2"/>
    <dgm:cxn modelId="{45136A4A-4AD7-497D-941E-B8D3E47A1478}" type="presParOf" srcId="{F3254D2B-0EE6-4BA4-8C71-CBCE43E26CD4}" destId="{6DB7882B-036A-4FAE-9CD9-CEE464BE945D}" srcOrd="13" destOrd="0" presId="urn:microsoft.com/office/officeart/2005/8/layout/vList2"/>
    <dgm:cxn modelId="{3611EF2A-8268-4892-9A35-3025F72F6A47}" type="presParOf" srcId="{F3254D2B-0EE6-4BA4-8C71-CBCE43E26CD4}" destId="{7A31B79E-FEBB-4B43-AE32-2D0B682D32B1}" srcOrd="14" destOrd="0" presId="urn:microsoft.com/office/officeart/2005/8/layout/vList2"/>
    <dgm:cxn modelId="{AEC214FB-1E47-47EB-9157-E4D92430BBAB}" type="presParOf" srcId="{F3254D2B-0EE6-4BA4-8C71-CBCE43E26CD4}" destId="{019E3EFD-9EB8-4423-8664-494C2B5D2192}" srcOrd="1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E981E-6E53-44D7-8980-2789B4885D3B}">
      <dsp:nvSpPr>
        <dsp:cNvPr id="0" name=""/>
        <dsp:cNvSpPr/>
      </dsp:nvSpPr>
      <dsp:spPr>
        <a:xfrm>
          <a:off x="0" y="416133"/>
          <a:ext cx="8128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Konuyu buraya yazabilirsiniz.</a:t>
          </a:r>
          <a:endParaRPr lang="tr-TR" sz="2000" kern="1200" dirty="0">
            <a:latin typeface="+mn-lt"/>
          </a:endParaRPr>
        </a:p>
      </dsp:txBody>
      <dsp:txXfrm>
        <a:off x="59399" y="475532"/>
        <a:ext cx="8009202" cy="1098002"/>
      </dsp:txXfrm>
    </dsp:sp>
    <dsp:sp modelId="{07D8AD65-7A5A-45A5-AF49-CA696C25EB4D}">
      <dsp:nvSpPr>
        <dsp:cNvPr id="0" name=""/>
        <dsp:cNvSpPr/>
      </dsp:nvSpPr>
      <dsp:spPr>
        <a:xfrm>
          <a:off x="0" y="16329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5100" kern="1200" dirty="0"/>
        </a:p>
      </dsp:txBody>
      <dsp:txXfrm>
        <a:off x="0" y="1632933"/>
        <a:ext cx="8128000" cy="1076400"/>
      </dsp:txXfrm>
    </dsp:sp>
    <dsp:sp modelId="{1F00C042-7796-4007-80B0-5D37B5C8B243}">
      <dsp:nvSpPr>
        <dsp:cNvPr id="0" name=""/>
        <dsp:cNvSpPr/>
      </dsp:nvSpPr>
      <dsp:spPr>
        <a:xfrm>
          <a:off x="0" y="2709333"/>
          <a:ext cx="8128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 dirty="0">
            <a:latin typeface="+mn-lt"/>
          </a:endParaRPr>
        </a:p>
      </dsp:txBody>
      <dsp:txXfrm>
        <a:off x="59399" y="2768732"/>
        <a:ext cx="8009202" cy="1098002"/>
      </dsp:txXfrm>
    </dsp:sp>
    <dsp:sp modelId="{8A2F9F5B-6E13-457C-9154-4803818212C7}">
      <dsp:nvSpPr>
        <dsp:cNvPr id="0" name=""/>
        <dsp:cNvSpPr/>
      </dsp:nvSpPr>
      <dsp:spPr>
        <a:xfrm>
          <a:off x="0" y="39261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5100" kern="1200" dirty="0"/>
        </a:p>
      </dsp:txBody>
      <dsp:txXfrm>
        <a:off x="0" y="3926133"/>
        <a:ext cx="8128000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6585B-8AE0-44E2-BC10-1149B708AD06}">
      <dsp:nvSpPr>
        <dsp:cNvPr id="0" name=""/>
        <dsp:cNvSpPr/>
      </dsp:nvSpPr>
      <dsp:spPr>
        <a:xfrm>
          <a:off x="0" y="404867"/>
          <a:ext cx="7554611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322" tIns="104140" rIns="58632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Maddeli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Konu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Yazabilirsiniz.</a:t>
          </a:r>
          <a:endParaRPr lang="tr-TR" sz="2000" kern="1200" dirty="0"/>
        </a:p>
      </dsp:txBody>
      <dsp:txXfrm>
        <a:off x="0" y="404867"/>
        <a:ext cx="7554611" cy="1134000"/>
      </dsp:txXfrm>
    </dsp:sp>
    <dsp:sp modelId="{77BC0715-A86B-4975-BF7E-84450EEFBAC3}">
      <dsp:nvSpPr>
        <dsp:cNvPr id="0" name=""/>
        <dsp:cNvSpPr/>
      </dsp:nvSpPr>
      <dsp:spPr>
        <a:xfrm>
          <a:off x="377361" y="58564"/>
          <a:ext cx="5283063" cy="4201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882" tIns="0" rIns="1998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Konu</a:t>
          </a:r>
          <a:endParaRPr lang="tr-TR" sz="2000" kern="1200" dirty="0"/>
        </a:p>
      </dsp:txBody>
      <dsp:txXfrm>
        <a:off x="397869" y="79072"/>
        <a:ext cx="5242047" cy="379087"/>
      </dsp:txXfrm>
    </dsp:sp>
    <dsp:sp modelId="{4BCFB3D4-AAB7-4AD9-8113-33AD5D9BBD2C}">
      <dsp:nvSpPr>
        <dsp:cNvPr id="0" name=""/>
        <dsp:cNvSpPr/>
      </dsp:nvSpPr>
      <dsp:spPr>
        <a:xfrm>
          <a:off x="0" y="1912171"/>
          <a:ext cx="7554611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-2421353"/>
              <a:satOff val="-11830"/>
              <a:lumOff val="4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322" tIns="104140" rIns="58632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Maddeli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konu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Yazabilirsiniz.</a:t>
          </a:r>
          <a:endParaRPr lang="tr-TR" sz="2000" kern="1200" dirty="0"/>
        </a:p>
      </dsp:txBody>
      <dsp:txXfrm>
        <a:off x="0" y="1912171"/>
        <a:ext cx="7554611" cy="1134000"/>
      </dsp:txXfrm>
    </dsp:sp>
    <dsp:sp modelId="{A6AA9F8D-A624-49A1-970A-D72325F07C2D}">
      <dsp:nvSpPr>
        <dsp:cNvPr id="0" name=""/>
        <dsp:cNvSpPr/>
      </dsp:nvSpPr>
      <dsp:spPr>
        <a:xfrm>
          <a:off x="377361" y="1565867"/>
          <a:ext cx="5283063" cy="420103"/>
        </a:xfrm>
        <a:prstGeom prst="roundRect">
          <a:avLst/>
        </a:prstGeom>
        <a:solidFill>
          <a:schemeClr val="accent3">
            <a:hueOff val="-2421353"/>
            <a:satOff val="-11830"/>
            <a:lumOff val="441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882" tIns="0" rIns="1998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Konu</a:t>
          </a:r>
          <a:endParaRPr lang="tr-TR" sz="2000" kern="1200" dirty="0"/>
        </a:p>
      </dsp:txBody>
      <dsp:txXfrm>
        <a:off x="397869" y="1586375"/>
        <a:ext cx="5242047" cy="379087"/>
      </dsp:txXfrm>
    </dsp:sp>
    <dsp:sp modelId="{B31C642C-F0E9-41B3-962E-D75A56AA99DF}">
      <dsp:nvSpPr>
        <dsp:cNvPr id="0" name=""/>
        <dsp:cNvSpPr/>
      </dsp:nvSpPr>
      <dsp:spPr>
        <a:xfrm>
          <a:off x="0" y="3419474"/>
          <a:ext cx="7554611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-4842705"/>
              <a:satOff val="-2366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322" tIns="104140" rIns="586322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Maddeli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konu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Yazabilirsiniz.</a:t>
          </a:r>
          <a:endParaRPr lang="tr-TR" sz="2000" kern="1200" dirty="0"/>
        </a:p>
      </dsp:txBody>
      <dsp:txXfrm>
        <a:off x="0" y="3419474"/>
        <a:ext cx="7554611" cy="1134000"/>
      </dsp:txXfrm>
    </dsp:sp>
    <dsp:sp modelId="{300DED04-51E1-4875-BDC2-838E14D2830B}">
      <dsp:nvSpPr>
        <dsp:cNvPr id="0" name=""/>
        <dsp:cNvSpPr/>
      </dsp:nvSpPr>
      <dsp:spPr>
        <a:xfrm>
          <a:off x="377361" y="3073171"/>
          <a:ext cx="5283063" cy="420103"/>
        </a:xfrm>
        <a:prstGeom prst="roundRect">
          <a:avLst/>
        </a:prstGeom>
        <a:solidFill>
          <a:schemeClr val="accent3">
            <a:hueOff val="-4842705"/>
            <a:satOff val="-23661"/>
            <a:lumOff val="882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882" tIns="0" rIns="19988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Konu</a:t>
          </a:r>
          <a:endParaRPr lang="tr-TR" sz="2000" kern="1200" dirty="0"/>
        </a:p>
      </dsp:txBody>
      <dsp:txXfrm>
        <a:off x="397869" y="3093679"/>
        <a:ext cx="5242047" cy="379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64B2-2537-4ABF-B014-B46DC22B891C}">
      <dsp:nvSpPr>
        <dsp:cNvPr id="0" name=""/>
        <dsp:cNvSpPr/>
      </dsp:nvSpPr>
      <dsp:spPr>
        <a:xfrm>
          <a:off x="0" y="369415"/>
          <a:ext cx="8398514" cy="94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818" tIns="520700" rIns="65181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Konuyu buraya yazabilirsiniz.</a:t>
          </a:r>
          <a:endParaRPr lang="tr-TR" sz="2000" kern="1200" dirty="0"/>
        </a:p>
      </dsp:txBody>
      <dsp:txXfrm>
        <a:off x="0" y="369415"/>
        <a:ext cx="8398514" cy="945000"/>
      </dsp:txXfrm>
    </dsp:sp>
    <dsp:sp modelId="{DC54E654-742D-4550-8EBB-27B3F5A905BE}">
      <dsp:nvSpPr>
        <dsp:cNvPr id="0" name=""/>
        <dsp:cNvSpPr/>
      </dsp:nvSpPr>
      <dsp:spPr>
        <a:xfrm>
          <a:off x="419925" y="415"/>
          <a:ext cx="5878959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11" tIns="0" rIns="22221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Konu adı</a:t>
          </a:r>
          <a:endParaRPr lang="tr-TR" sz="2000" kern="1200" dirty="0"/>
        </a:p>
      </dsp:txBody>
      <dsp:txXfrm>
        <a:off x="455951" y="36441"/>
        <a:ext cx="5806907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64B2-2537-4ABF-B014-B46DC22B891C}">
      <dsp:nvSpPr>
        <dsp:cNvPr id="0" name=""/>
        <dsp:cNvSpPr/>
      </dsp:nvSpPr>
      <dsp:spPr>
        <a:xfrm>
          <a:off x="0" y="465654"/>
          <a:ext cx="8398514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1818" tIns="624840" rIns="65181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Konuyu buraya yazabilirsiniz.</a:t>
          </a:r>
          <a:endParaRPr lang="tr-TR" sz="2000" kern="1200" dirty="0"/>
        </a:p>
      </dsp:txBody>
      <dsp:txXfrm>
        <a:off x="0" y="465654"/>
        <a:ext cx="8398514" cy="1039500"/>
      </dsp:txXfrm>
    </dsp:sp>
    <dsp:sp modelId="{DC54E654-742D-4550-8EBB-27B3F5A905BE}">
      <dsp:nvSpPr>
        <dsp:cNvPr id="0" name=""/>
        <dsp:cNvSpPr/>
      </dsp:nvSpPr>
      <dsp:spPr>
        <a:xfrm>
          <a:off x="419925" y="22854"/>
          <a:ext cx="5878959" cy="88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11" tIns="0" rIns="22221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Konu adı</a:t>
          </a:r>
          <a:endParaRPr lang="tr-TR" sz="2000" kern="1200" dirty="0"/>
        </a:p>
      </dsp:txBody>
      <dsp:txXfrm>
        <a:off x="463156" y="66085"/>
        <a:ext cx="5792497" cy="799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73965-6A66-4758-A747-C977D47974E6}">
      <dsp:nvSpPr>
        <dsp:cNvPr id="0" name=""/>
        <dsp:cNvSpPr/>
      </dsp:nvSpPr>
      <dsp:spPr>
        <a:xfrm>
          <a:off x="3196" y="529112"/>
          <a:ext cx="3117007" cy="12468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konu</a:t>
          </a:r>
          <a:endParaRPr lang="tr-TR" sz="1800" b="1" kern="1200" dirty="0">
            <a:latin typeface="Gill Sans MT (Gövde)"/>
          </a:endParaRPr>
        </a:p>
      </dsp:txBody>
      <dsp:txXfrm>
        <a:off x="3196" y="529112"/>
        <a:ext cx="3117007" cy="1246803"/>
      </dsp:txXfrm>
    </dsp:sp>
    <dsp:sp modelId="{8B22B851-F0B6-46DA-858D-A944B29116B8}">
      <dsp:nvSpPr>
        <dsp:cNvPr id="0" name=""/>
        <dsp:cNvSpPr/>
      </dsp:nvSpPr>
      <dsp:spPr>
        <a:xfrm>
          <a:off x="3196" y="1775916"/>
          <a:ext cx="3117007" cy="28548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Maddeli</a:t>
          </a:r>
          <a:endParaRPr lang="tr-TR" sz="1500" kern="1200" dirty="0">
            <a:latin typeface="Gill Sans MT (Gövde)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konu</a:t>
          </a:r>
          <a:endParaRPr lang="tr-TR" sz="1500" b="1" kern="1200" dirty="0">
            <a:latin typeface="Gill Sans MT (Gövde)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Yazabilirsiniz.</a:t>
          </a:r>
          <a:endParaRPr lang="tr-TR" sz="1500" kern="1200" dirty="0">
            <a:latin typeface="Gill Sans MT (Gövde)"/>
          </a:endParaRPr>
        </a:p>
      </dsp:txBody>
      <dsp:txXfrm>
        <a:off x="3196" y="1775916"/>
        <a:ext cx="3117007" cy="2854800"/>
      </dsp:txXfrm>
    </dsp:sp>
    <dsp:sp modelId="{3F6E8AD2-10E8-4CC5-9505-2ED6BF7CE5B8}">
      <dsp:nvSpPr>
        <dsp:cNvPr id="0" name=""/>
        <dsp:cNvSpPr/>
      </dsp:nvSpPr>
      <dsp:spPr>
        <a:xfrm>
          <a:off x="3556585" y="529112"/>
          <a:ext cx="3117007" cy="1246803"/>
        </a:xfrm>
        <a:prstGeom prst="rect">
          <a:avLst/>
        </a:prstGeom>
        <a:solidFill>
          <a:schemeClr val="accent3">
            <a:hueOff val="-2421353"/>
            <a:satOff val="-11830"/>
            <a:lumOff val="4411"/>
            <a:alphaOff val="0"/>
          </a:schemeClr>
        </a:solidFill>
        <a:ln w="12700" cap="flat" cmpd="sng" algn="in">
          <a:solidFill>
            <a:schemeClr val="accent3">
              <a:hueOff val="-2421353"/>
              <a:satOff val="-11830"/>
              <a:lumOff val="4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konu</a:t>
          </a:r>
          <a:endParaRPr lang="tr-TR" sz="1800" b="1" kern="1200" dirty="0">
            <a:latin typeface="Gill Sans MT (Gövde)"/>
          </a:endParaRPr>
        </a:p>
      </dsp:txBody>
      <dsp:txXfrm>
        <a:off x="3556585" y="529112"/>
        <a:ext cx="3117007" cy="1246803"/>
      </dsp:txXfrm>
    </dsp:sp>
    <dsp:sp modelId="{38EFAAA2-78B8-4DEA-83FF-BF22FAF3A76F}">
      <dsp:nvSpPr>
        <dsp:cNvPr id="0" name=""/>
        <dsp:cNvSpPr/>
      </dsp:nvSpPr>
      <dsp:spPr>
        <a:xfrm>
          <a:off x="3556585" y="1775916"/>
          <a:ext cx="3117007" cy="2854800"/>
        </a:xfrm>
        <a:prstGeom prst="rect">
          <a:avLst/>
        </a:prstGeom>
        <a:solidFill>
          <a:schemeClr val="accent3">
            <a:tint val="40000"/>
            <a:alpha val="90000"/>
            <a:hueOff val="-2381674"/>
            <a:satOff val="-7311"/>
            <a:lumOff val="523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-2381674"/>
              <a:satOff val="-7311"/>
              <a:lumOff val="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Konuyu yazabilirsiniz.</a:t>
          </a:r>
          <a:endParaRPr lang="tr-TR" sz="1500" kern="1200" dirty="0">
            <a:latin typeface="Gill Sans MT (Gövde)"/>
          </a:endParaRPr>
        </a:p>
      </dsp:txBody>
      <dsp:txXfrm>
        <a:off x="3556585" y="1775916"/>
        <a:ext cx="3117007" cy="2854800"/>
      </dsp:txXfrm>
    </dsp:sp>
    <dsp:sp modelId="{E1C42915-AF70-4994-9ED5-EA79BE9214FB}">
      <dsp:nvSpPr>
        <dsp:cNvPr id="0" name=""/>
        <dsp:cNvSpPr/>
      </dsp:nvSpPr>
      <dsp:spPr>
        <a:xfrm>
          <a:off x="7109974" y="529112"/>
          <a:ext cx="3117007" cy="1246803"/>
        </a:xfrm>
        <a:prstGeom prst="rect">
          <a:avLst/>
        </a:prstGeom>
        <a:solidFill>
          <a:schemeClr val="accent3">
            <a:hueOff val="-4842705"/>
            <a:satOff val="-23661"/>
            <a:lumOff val="8823"/>
            <a:alphaOff val="0"/>
          </a:schemeClr>
        </a:solidFill>
        <a:ln w="12700" cap="flat" cmpd="sng" algn="in">
          <a:solidFill>
            <a:schemeClr val="accent3">
              <a:hueOff val="-4842705"/>
              <a:satOff val="-2366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konu</a:t>
          </a:r>
          <a:endParaRPr lang="tr-TR" sz="1800" b="1" kern="1200" dirty="0">
            <a:latin typeface="Gill Sans MT (Gövde)"/>
          </a:endParaRPr>
        </a:p>
      </dsp:txBody>
      <dsp:txXfrm>
        <a:off x="7109974" y="529112"/>
        <a:ext cx="3117007" cy="1246803"/>
      </dsp:txXfrm>
    </dsp:sp>
    <dsp:sp modelId="{D82B5034-7269-4565-BBDD-CB8CBAC466EC}">
      <dsp:nvSpPr>
        <dsp:cNvPr id="0" name=""/>
        <dsp:cNvSpPr/>
      </dsp:nvSpPr>
      <dsp:spPr>
        <a:xfrm>
          <a:off x="7109974" y="1775916"/>
          <a:ext cx="3117007" cy="2854800"/>
        </a:xfrm>
        <a:prstGeom prst="rect">
          <a:avLst/>
        </a:prstGeom>
        <a:solidFill>
          <a:schemeClr val="accent3">
            <a:tint val="40000"/>
            <a:alpha val="90000"/>
            <a:hueOff val="-4763347"/>
            <a:satOff val="-14621"/>
            <a:lumOff val="1046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-4763347"/>
              <a:satOff val="-14621"/>
              <a:lumOff val="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/>
            <a:t>Konuyu yazabilirsiniz.</a:t>
          </a:r>
          <a:endParaRPr lang="tr-TR" sz="1500" kern="1200" dirty="0">
            <a:latin typeface="Gill Sans MT (Gövde)"/>
          </a:endParaRPr>
        </a:p>
      </dsp:txBody>
      <dsp:txXfrm>
        <a:off x="7109974" y="1775916"/>
        <a:ext cx="3117007" cy="2854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A628E-AB91-4A45-8D1A-250F6C105FE1}">
      <dsp:nvSpPr>
        <dsp:cNvPr id="0" name=""/>
        <dsp:cNvSpPr/>
      </dsp:nvSpPr>
      <dsp:spPr>
        <a:xfrm>
          <a:off x="0" y="0"/>
          <a:ext cx="6991578" cy="3373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16466"/>
        <a:ext cx="6958646" cy="304379"/>
      </dsp:txXfrm>
    </dsp:sp>
    <dsp:sp modelId="{F6EE7B13-0D6A-4F04-B260-2B86C474716B}">
      <dsp:nvSpPr>
        <dsp:cNvPr id="0" name=""/>
        <dsp:cNvSpPr/>
      </dsp:nvSpPr>
      <dsp:spPr>
        <a:xfrm>
          <a:off x="0" y="339407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339407"/>
        <a:ext cx="6991578" cy="226365"/>
      </dsp:txXfrm>
    </dsp:sp>
    <dsp:sp modelId="{68080BE3-0C42-4137-87F5-806BB8B34D58}">
      <dsp:nvSpPr>
        <dsp:cNvPr id="0" name=""/>
        <dsp:cNvSpPr/>
      </dsp:nvSpPr>
      <dsp:spPr>
        <a:xfrm>
          <a:off x="0" y="565773"/>
          <a:ext cx="6991578" cy="337311"/>
        </a:xfrm>
        <a:prstGeom prst="roundRect">
          <a:avLst/>
        </a:prstGeom>
        <a:solidFill>
          <a:schemeClr val="accent3">
            <a:hueOff val="-691815"/>
            <a:satOff val="-3380"/>
            <a:lumOff val="126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582239"/>
        <a:ext cx="6958646" cy="304379"/>
      </dsp:txXfrm>
    </dsp:sp>
    <dsp:sp modelId="{1F86EC5E-C324-4D9F-B018-A70A87D8540C}">
      <dsp:nvSpPr>
        <dsp:cNvPr id="0" name=""/>
        <dsp:cNvSpPr/>
      </dsp:nvSpPr>
      <dsp:spPr>
        <a:xfrm>
          <a:off x="0" y="903085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903085"/>
        <a:ext cx="6991578" cy="226365"/>
      </dsp:txXfrm>
    </dsp:sp>
    <dsp:sp modelId="{3E83971D-9111-4A03-B986-47A1D45F8486}">
      <dsp:nvSpPr>
        <dsp:cNvPr id="0" name=""/>
        <dsp:cNvSpPr/>
      </dsp:nvSpPr>
      <dsp:spPr>
        <a:xfrm>
          <a:off x="0" y="1129451"/>
          <a:ext cx="6991578" cy="337311"/>
        </a:xfrm>
        <a:prstGeom prst="roundRect">
          <a:avLst/>
        </a:prstGeom>
        <a:solidFill>
          <a:schemeClr val="accent3">
            <a:hueOff val="-1383630"/>
            <a:satOff val="-6760"/>
            <a:lumOff val="252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1145917"/>
        <a:ext cx="6958646" cy="304379"/>
      </dsp:txXfrm>
    </dsp:sp>
    <dsp:sp modelId="{C95ACB16-D141-4C3E-9003-BFE1336ED8D1}">
      <dsp:nvSpPr>
        <dsp:cNvPr id="0" name=""/>
        <dsp:cNvSpPr/>
      </dsp:nvSpPr>
      <dsp:spPr>
        <a:xfrm>
          <a:off x="0" y="1466762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1466762"/>
        <a:ext cx="6991578" cy="226365"/>
      </dsp:txXfrm>
    </dsp:sp>
    <dsp:sp modelId="{F097C8A9-35DB-42FC-922E-7DB998399705}">
      <dsp:nvSpPr>
        <dsp:cNvPr id="0" name=""/>
        <dsp:cNvSpPr/>
      </dsp:nvSpPr>
      <dsp:spPr>
        <a:xfrm>
          <a:off x="0" y="1693128"/>
          <a:ext cx="6991578" cy="337311"/>
        </a:xfrm>
        <a:prstGeom prst="roundRect">
          <a:avLst/>
        </a:prstGeom>
        <a:solidFill>
          <a:schemeClr val="accent3">
            <a:hueOff val="-2075445"/>
            <a:satOff val="-10140"/>
            <a:lumOff val="3781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1709594"/>
        <a:ext cx="6958646" cy="304379"/>
      </dsp:txXfrm>
    </dsp:sp>
    <dsp:sp modelId="{50886EB4-CC1B-44F2-B2EA-66B0BBDD2DFD}">
      <dsp:nvSpPr>
        <dsp:cNvPr id="0" name=""/>
        <dsp:cNvSpPr/>
      </dsp:nvSpPr>
      <dsp:spPr>
        <a:xfrm>
          <a:off x="0" y="2030440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2030440"/>
        <a:ext cx="6991578" cy="226365"/>
      </dsp:txXfrm>
    </dsp:sp>
    <dsp:sp modelId="{8D8E97FC-8997-4B2C-9FA1-12074E7F17B1}">
      <dsp:nvSpPr>
        <dsp:cNvPr id="0" name=""/>
        <dsp:cNvSpPr/>
      </dsp:nvSpPr>
      <dsp:spPr>
        <a:xfrm>
          <a:off x="0" y="2256806"/>
          <a:ext cx="6991578" cy="337311"/>
        </a:xfrm>
        <a:prstGeom prst="roundRect">
          <a:avLst/>
        </a:prstGeom>
        <a:solidFill>
          <a:schemeClr val="accent3">
            <a:hueOff val="-2767260"/>
            <a:satOff val="-13521"/>
            <a:lumOff val="504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2273272"/>
        <a:ext cx="6958646" cy="304379"/>
      </dsp:txXfrm>
    </dsp:sp>
    <dsp:sp modelId="{2ADE561A-0BE4-4DDA-8863-5FE2AA3B4B7E}">
      <dsp:nvSpPr>
        <dsp:cNvPr id="0" name=""/>
        <dsp:cNvSpPr/>
      </dsp:nvSpPr>
      <dsp:spPr>
        <a:xfrm>
          <a:off x="0" y="2594118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2594118"/>
        <a:ext cx="6991578" cy="226365"/>
      </dsp:txXfrm>
    </dsp:sp>
    <dsp:sp modelId="{F9D16176-9B57-412B-82AF-FD651085F677}">
      <dsp:nvSpPr>
        <dsp:cNvPr id="0" name=""/>
        <dsp:cNvSpPr/>
      </dsp:nvSpPr>
      <dsp:spPr>
        <a:xfrm>
          <a:off x="0" y="2820484"/>
          <a:ext cx="6991578" cy="337311"/>
        </a:xfrm>
        <a:prstGeom prst="roundRect">
          <a:avLst/>
        </a:prstGeom>
        <a:solidFill>
          <a:schemeClr val="accent3">
            <a:hueOff val="-3459075"/>
            <a:satOff val="-16901"/>
            <a:lumOff val="6302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2836950"/>
        <a:ext cx="6958646" cy="304379"/>
      </dsp:txXfrm>
    </dsp:sp>
    <dsp:sp modelId="{F83724F0-B7C4-4B04-85A7-12E19E3D9D4E}">
      <dsp:nvSpPr>
        <dsp:cNvPr id="0" name=""/>
        <dsp:cNvSpPr/>
      </dsp:nvSpPr>
      <dsp:spPr>
        <a:xfrm>
          <a:off x="0" y="3157796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3157796"/>
        <a:ext cx="6991578" cy="226365"/>
      </dsp:txXfrm>
    </dsp:sp>
    <dsp:sp modelId="{E02C05B2-9D5A-44D4-9383-3BBB4C3A9F04}">
      <dsp:nvSpPr>
        <dsp:cNvPr id="0" name=""/>
        <dsp:cNvSpPr/>
      </dsp:nvSpPr>
      <dsp:spPr>
        <a:xfrm>
          <a:off x="0" y="3384161"/>
          <a:ext cx="6991578" cy="337311"/>
        </a:xfrm>
        <a:prstGeom prst="roundRect">
          <a:avLst/>
        </a:prstGeom>
        <a:solidFill>
          <a:schemeClr val="accent3">
            <a:hueOff val="-4150890"/>
            <a:satOff val="-20281"/>
            <a:lumOff val="756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3400627"/>
        <a:ext cx="6958646" cy="304379"/>
      </dsp:txXfrm>
    </dsp:sp>
    <dsp:sp modelId="{6DB7882B-036A-4FAE-9CD9-CEE464BE945D}">
      <dsp:nvSpPr>
        <dsp:cNvPr id="0" name=""/>
        <dsp:cNvSpPr/>
      </dsp:nvSpPr>
      <dsp:spPr>
        <a:xfrm>
          <a:off x="0" y="3721473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3721473"/>
        <a:ext cx="6991578" cy="226365"/>
      </dsp:txXfrm>
    </dsp:sp>
    <dsp:sp modelId="{7A31B79E-FEBB-4B43-AE32-2D0B682D32B1}">
      <dsp:nvSpPr>
        <dsp:cNvPr id="0" name=""/>
        <dsp:cNvSpPr/>
      </dsp:nvSpPr>
      <dsp:spPr>
        <a:xfrm>
          <a:off x="0" y="3947839"/>
          <a:ext cx="6991578" cy="337311"/>
        </a:xfrm>
        <a:prstGeom prst="roundRect">
          <a:avLst/>
        </a:prstGeom>
        <a:solidFill>
          <a:schemeClr val="accent3">
            <a:hueOff val="-4842705"/>
            <a:satOff val="-23661"/>
            <a:lumOff val="882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0" kern="1200" dirty="0" smtClean="0"/>
            <a:t>Madde</a:t>
          </a:r>
          <a:endParaRPr lang="tr-TR" sz="1700" b="0" kern="1200" dirty="0"/>
        </a:p>
      </dsp:txBody>
      <dsp:txXfrm>
        <a:off x="16466" y="3964305"/>
        <a:ext cx="6958646" cy="304379"/>
      </dsp:txXfrm>
    </dsp:sp>
    <dsp:sp modelId="{019E3EFD-9EB8-4423-8664-494C2B5D2192}">
      <dsp:nvSpPr>
        <dsp:cNvPr id="0" name=""/>
        <dsp:cNvSpPr/>
      </dsp:nvSpPr>
      <dsp:spPr>
        <a:xfrm>
          <a:off x="0" y="4285151"/>
          <a:ext cx="6991578" cy="226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983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700" b="0" kern="1200" dirty="0" smtClean="0"/>
            <a:t>Madde açıklaması için </a:t>
          </a:r>
          <a:endParaRPr lang="tr-TR" sz="1700" b="0" kern="1200" dirty="0"/>
        </a:p>
      </dsp:txBody>
      <dsp:txXfrm>
        <a:off x="0" y="4285151"/>
        <a:ext cx="6991578" cy="226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77BE6-27EA-4A3D-8535-F3CCB5C23F5C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DA2D4-FAF6-4A13-9122-BF174F427B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3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493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06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 slide">
    <p:bg>
      <p:bgPr>
        <a:solidFill>
          <a:srgbClr val="00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rot="10800000">
            <a:off x="6745207" y="0"/>
            <a:ext cx="5446800" cy="2736800"/>
          </a:xfrm>
          <a:prstGeom prst="rtTriangl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" name="Google Shape;14;p2"/>
          <p:cNvGrpSpPr/>
          <p:nvPr/>
        </p:nvGrpSpPr>
        <p:grpSpPr>
          <a:xfrm>
            <a:off x="340267" y="789"/>
            <a:ext cx="3000484" cy="1392400"/>
            <a:chOff x="255200" y="592"/>
            <a:chExt cx="2250363" cy="1044300"/>
          </a:xfrm>
          <a:solidFill>
            <a:srgbClr val="000000"/>
          </a:solidFill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9409957" y="6784"/>
            <a:ext cx="2468376" cy="1002811"/>
            <a:chOff x="6917201" y="0"/>
            <a:chExt cx="2227777" cy="863400"/>
          </a:xfrm>
          <a:solidFill>
            <a:srgbClr val="000000"/>
          </a:solidFill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8737376" y="5623803"/>
            <a:ext cx="3185424" cy="1234316"/>
            <a:chOff x="6917201" y="0"/>
            <a:chExt cx="2227777" cy="863400"/>
          </a:xfrm>
          <a:solidFill>
            <a:srgbClr val="000000"/>
          </a:solidFill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pic>
        <p:nvPicPr>
          <p:cNvPr id="2" name="Resi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694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60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87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50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87832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</p:spTree>
    <p:extLst>
      <p:ext uri="{BB962C8B-B14F-4D97-AF65-F5344CB8AC3E}">
        <p14:creationId xmlns:p14="http://schemas.microsoft.com/office/powerpoint/2010/main" val="243805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31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12" name="Rectangle 11" title="righ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F08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1" title="right edge border"/>
          <p:cNvSpPr/>
          <p:nvPr userDrawn="1"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rgbClr val="EDBDAF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Dikdörtgen 13"/>
          <p:cNvSpPr/>
          <p:nvPr userDrawn="1"/>
        </p:nvSpPr>
        <p:spPr>
          <a:xfrm>
            <a:off x="0" y="6120715"/>
            <a:ext cx="12192000" cy="737286"/>
          </a:xfrm>
          <a:prstGeom prst="rect">
            <a:avLst/>
          </a:prstGeom>
          <a:solidFill>
            <a:srgbClr val="FA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pic>
        <p:nvPicPr>
          <p:cNvPr id="15" name="Resim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5" y="6231275"/>
            <a:ext cx="2315183" cy="548466"/>
          </a:xfrm>
          <a:prstGeom prst="rect">
            <a:avLst/>
          </a:prstGeom>
        </p:spPr>
      </p:pic>
      <p:sp>
        <p:nvSpPr>
          <p:cNvPr id="16" name="Metin kutusu 15"/>
          <p:cNvSpPr txBox="1"/>
          <p:nvPr userDrawn="1"/>
        </p:nvSpPr>
        <p:spPr>
          <a:xfrm>
            <a:off x="9045232" y="6194966"/>
            <a:ext cx="18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/>
              <a:t>Ünite</a:t>
            </a:r>
            <a:r>
              <a:rPr lang="tr-TR" sz="1600" baseline="0" dirty="0" smtClean="0"/>
              <a:t> Adı:</a:t>
            </a:r>
          </a:p>
          <a:p>
            <a:pPr algn="ctr"/>
            <a:r>
              <a:rPr lang="tr-TR" sz="1600" baseline="0" dirty="0" smtClean="0"/>
              <a:t>Ünite No: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12990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6530676" y="1390058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200" b="0" kern="120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ko-KR" sz="3600" dirty="0" smtClean="0">
                <a:latin typeface="Nexa" panose="02000500000000000000" pitchFamily="50" charset="-94"/>
                <a:ea typeface="맑은 고딕" pitchFamily="50" charset="-127"/>
              </a:rPr>
              <a:t>Konu Adı</a:t>
            </a:r>
            <a:endParaRPr lang="en-US" altLang="ko-KR" sz="3600" dirty="0">
              <a:latin typeface="Nexa" panose="02000500000000000000" pitchFamily="50" charset="-94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636726" y="3328223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tr-TR" altLang="ko-KR" sz="1600" b="1" dirty="0" smtClean="0">
                <a:latin typeface="Nexa" panose="02000500000000000000" pitchFamily="50" charset="-94"/>
              </a:rPr>
              <a:t>Fakülte / Enstitü Adı:</a:t>
            </a:r>
          </a:p>
          <a:p>
            <a:pPr>
              <a:spcBef>
                <a:spcPts val="0"/>
              </a:spcBef>
              <a:defRPr/>
            </a:pPr>
            <a:r>
              <a:rPr lang="tr-TR" altLang="ko-KR" sz="1600" b="1" dirty="0" smtClean="0">
                <a:latin typeface="Nexa" panose="02000500000000000000" pitchFamily="50" charset="-94"/>
              </a:rPr>
              <a:t>Öğretim Üyesi Unvan-Ad-</a:t>
            </a:r>
            <a:r>
              <a:rPr lang="tr-TR" altLang="ko-KR" sz="1600" b="1" dirty="0" err="1" smtClean="0">
                <a:latin typeface="Nexa" panose="02000500000000000000" pitchFamily="50" charset="-94"/>
              </a:rPr>
              <a:t>Soyad</a:t>
            </a:r>
            <a:r>
              <a:rPr lang="tr-TR" altLang="ko-KR" sz="1600" b="1" dirty="0" smtClean="0">
                <a:latin typeface="Nexa" panose="02000500000000000000" pitchFamily="50" charset="-94"/>
              </a:rPr>
              <a:t>:</a:t>
            </a:r>
            <a:endParaRPr lang="en-US" altLang="ko-KR" sz="1600" dirty="0">
              <a:latin typeface="Nexa" panose="02000500000000000000" pitchFamily="50" charset="-94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957" y="5427773"/>
            <a:ext cx="4247698" cy="100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Başlık</a:t>
            </a:r>
            <a:endParaRPr lang="tr-TR" sz="4000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804809072"/>
              </p:ext>
            </p:extLst>
          </p:nvPr>
        </p:nvGraphicFramePr>
        <p:xfrm>
          <a:off x="1383607" y="12433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934425133"/>
              </p:ext>
            </p:extLst>
          </p:nvPr>
        </p:nvGraphicFramePr>
        <p:xfrm>
          <a:off x="2096466" y="1263533"/>
          <a:ext cx="7554611" cy="4612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81148"/>
          </a:xfrm>
        </p:spPr>
        <p:txBody>
          <a:bodyPr>
            <a:noAutofit/>
          </a:bodyPr>
          <a:lstStyle/>
          <a:p>
            <a:r>
              <a:rPr lang="tr-TR" dirty="0"/>
              <a:t>Başlık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04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3766804250"/>
              </p:ext>
            </p:extLst>
          </p:nvPr>
        </p:nvGraphicFramePr>
        <p:xfrm>
          <a:off x="1251678" y="2390752"/>
          <a:ext cx="8398514" cy="1314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yagram 12"/>
          <p:cNvGraphicFramePr/>
          <p:nvPr>
            <p:extLst>
              <p:ext uri="{D42A27DB-BD31-4B8C-83A1-F6EECF244321}">
                <p14:modId xmlns:p14="http://schemas.microsoft.com/office/powerpoint/2010/main" val="2485753675"/>
              </p:ext>
            </p:extLst>
          </p:nvPr>
        </p:nvGraphicFramePr>
        <p:xfrm>
          <a:off x="1251678" y="4123298"/>
          <a:ext cx="8398514" cy="1528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tr-TR" dirty="0"/>
              <a:t>Başlık</a:t>
            </a:r>
            <a:br>
              <a:rPr lang="tr-TR" dirty="0"/>
            </a:br>
            <a:r>
              <a:rPr lang="tr-TR" sz="4000" cap="none" dirty="0" smtClean="0"/>
              <a:t>Alt Başlık</a:t>
            </a:r>
            <a:endParaRPr lang="tr-TR" sz="4000" cap="none" dirty="0"/>
          </a:p>
        </p:txBody>
      </p:sp>
    </p:spTree>
    <p:extLst>
      <p:ext uri="{BB962C8B-B14F-4D97-AF65-F5344CB8AC3E}">
        <p14:creationId xmlns:p14="http://schemas.microsoft.com/office/powerpoint/2010/main" val="26007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964279646"/>
              </p:ext>
            </p:extLst>
          </p:nvPr>
        </p:nvGraphicFramePr>
        <p:xfrm>
          <a:off x="1251678" y="1382486"/>
          <a:ext cx="10230179" cy="5159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tr-TR" dirty="0"/>
              <a:t>Başlık</a:t>
            </a:r>
            <a:br>
              <a:rPr lang="tr-TR" dirty="0"/>
            </a:br>
            <a:r>
              <a:rPr lang="tr-TR" sz="4000" cap="none" dirty="0" smtClean="0"/>
              <a:t>Alt Başlık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87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770275761"/>
              </p:ext>
            </p:extLst>
          </p:nvPr>
        </p:nvGraphicFramePr>
        <p:xfrm>
          <a:off x="2684437" y="1429789"/>
          <a:ext cx="6991578" cy="4513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47404"/>
          </a:xfrm>
        </p:spPr>
        <p:txBody>
          <a:bodyPr>
            <a:normAutofit/>
          </a:bodyPr>
          <a:lstStyle/>
          <a:p>
            <a:r>
              <a:rPr lang="tr-TR" dirty="0" smtClean="0"/>
              <a:t>Başlık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4625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1061</TotalTime>
  <Words>92</Words>
  <Application>Microsoft Office PowerPoint</Application>
  <PresentationFormat>Geniş ekran</PresentationFormat>
  <Paragraphs>49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6" baseType="lpstr">
      <vt:lpstr>맑은 고딕</vt:lpstr>
      <vt:lpstr>Arial</vt:lpstr>
      <vt:lpstr>Calibri</vt:lpstr>
      <vt:lpstr>Gill Sans MT</vt:lpstr>
      <vt:lpstr>Gill Sans MT (Gövde)</vt:lpstr>
      <vt:lpstr>Impact</vt:lpstr>
      <vt:lpstr>휴먼매직체</vt:lpstr>
      <vt:lpstr>Nexa</vt:lpstr>
      <vt:lpstr>Times New Roman</vt:lpstr>
      <vt:lpstr>Badge</vt:lpstr>
      <vt:lpstr>PowerPoint Sunusu</vt:lpstr>
      <vt:lpstr>Başlık</vt:lpstr>
      <vt:lpstr>Başlık </vt:lpstr>
      <vt:lpstr>Başlık Alt Başlık</vt:lpstr>
      <vt:lpstr>Başlık Alt Başlık</vt:lpstr>
      <vt:lpstr>Başlık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ve Öğretim Kuramları</dc:title>
  <dc:creator>Rabia YILMAZ</dc:creator>
  <cp:lastModifiedBy>Atauzem</cp:lastModifiedBy>
  <cp:revision>205</cp:revision>
  <dcterms:created xsi:type="dcterms:W3CDTF">2019-03-14T06:41:51Z</dcterms:created>
  <dcterms:modified xsi:type="dcterms:W3CDTF">2020-01-27T11:20:51Z</dcterms:modified>
</cp:coreProperties>
</file>